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charts/chart7.xml" ContentType="application/vnd.openxmlformats-officedocument.drawingml.chart+xml"/>
  <Override PartName="/ppt/charts/chart8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charts/chart9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charts/chart10.xml" ContentType="application/vnd.openxmlformats-officedocument.drawingml.chart+xml"/>
  <Override PartName="/ppt/charts/style9.xml" ContentType="application/vnd.ms-office.chartstyle+xml"/>
  <Override PartName="/ppt/charts/colors9.xml" ContentType="application/vnd.ms-office.chartcolorstyle+xml"/>
  <Override PartName="/ppt/charts/chart11.xml" ContentType="application/vnd.openxmlformats-officedocument.drawingml.chart+xml"/>
  <Override PartName="/ppt/charts/style10.xml" ContentType="application/vnd.ms-office.chartstyle+xml"/>
  <Override PartName="/ppt/charts/colors10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2"/>
  </p:sldMasterIdLst>
  <p:notesMasterIdLst>
    <p:notesMasterId r:id="rId29"/>
  </p:notesMasterIdLst>
  <p:handoutMasterIdLst>
    <p:handoutMasterId r:id="rId30"/>
  </p:handoutMasterIdLst>
  <p:sldIdLst>
    <p:sldId id="256" r:id="rId3"/>
    <p:sldId id="283" r:id="rId4"/>
    <p:sldId id="391" r:id="rId5"/>
    <p:sldId id="342" r:id="rId6"/>
    <p:sldId id="372" r:id="rId7"/>
    <p:sldId id="373" r:id="rId8"/>
    <p:sldId id="344" r:id="rId9"/>
    <p:sldId id="374" r:id="rId10"/>
    <p:sldId id="343" r:id="rId11"/>
    <p:sldId id="375" r:id="rId12"/>
    <p:sldId id="376" r:id="rId13"/>
    <p:sldId id="377" r:id="rId14"/>
    <p:sldId id="378" r:id="rId15"/>
    <p:sldId id="379" r:id="rId16"/>
    <p:sldId id="380" r:id="rId17"/>
    <p:sldId id="382" r:id="rId18"/>
    <p:sldId id="383" r:id="rId19"/>
    <p:sldId id="384" r:id="rId20"/>
    <p:sldId id="381" r:id="rId21"/>
    <p:sldId id="385" r:id="rId22"/>
    <p:sldId id="386" r:id="rId23"/>
    <p:sldId id="387" r:id="rId24"/>
    <p:sldId id="388" r:id="rId25"/>
    <p:sldId id="389" r:id="rId26"/>
    <p:sldId id="390" r:id="rId27"/>
    <p:sldId id="368" r:id="rId28"/>
  </p:sldIdLst>
  <p:sldSz cx="12188825" cy="6858000"/>
  <p:notesSz cx="9144000" cy="6858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orient="horz" pos="1008">
          <p15:clr>
            <a:srgbClr val="A4A3A4"/>
          </p15:clr>
        </p15:guide>
        <p15:guide id="3" orient="horz" pos="3888">
          <p15:clr>
            <a:srgbClr val="A4A3A4"/>
          </p15:clr>
        </p15:guide>
        <p15:guide id="4" orient="horz" pos="321">
          <p15:clr>
            <a:srgbClr val="A4A3A4"/>
          </p15:clr>
        </p15:guide>
        <p15:guide id="5" pos="3839">
          <p15:clr>
            <a:srgbClr val="A4A3A4"/>
          </p15:clr>
        </p15:guide>
        <p15:guide id="6" pos="1007">
          <p15:clr>
            <a:srgbClr val="A4A3A4"/>
          </p15:clr>
        </p15:guide>
        <p15:guide id="7" pos="7173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  <p15:guide id="3" orient="horz" pos="2160">
          <p15:clr>
            <a:srgbClr val="A4A3A4"/>
          </p15:clr>
        </p15:guide>
        <p15:guide id="4" pos="288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スタイルなし、表のグリッド線あり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051" autoAdjust="0"/>
    <p:restoredTop sz="94660"/>
  </p:normalViewPr>
  <p:slideViewPr>
    <p:cSldViewPr showGuides="1">
      <p:cViewPr varScale="1">
        <p:scale>
          <a:sx n="91" d="100"/>
          <a:sy n="91" d="100"/>
        </p:scale>
        <p:origin x="486" y="78"/>
      </p:cViewPr>
      <p:guideLst>
        <p:guide orient="horz" pos="2160"/>
        <p:guide orient="horz" pos="1008"/>
        <p:guide orient="horz" pos="3888"/>
        <p:guide orient="horz" pos="321"/>
        <p:guide pos="3839"/>
        <p:guide pos="1007"/>
        <p:guide pos="7173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howGuides="1">
      <p:cViewPr varScale="1">
        <p:scale>
          <a:sx n="84" d="100"/>
          <a:sy n="84" d="100"/>
        </p:scale>
        <p:origin x="1002" y="60"/>
      </p:cViewPr>
      <p:guideLst>
        <p:guide orient="horz" pos="2880"/>
        <p:guide pos="2160"/>
        <p:guide orient="horz" pos="2160"/>
        <p:guide pos="288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handoutMaster" Target="handoutMasters/handoutMaster1.xml"/><Relationship Id="rId8" Type="http://schemas.openxmlformats.org/officeDocument/2006/relationships/slide" Target="slides/slide6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______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1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______14.xlsx"/><Relationship Id="rId2" Type="http://schemas.microsoft.com/office/2011/relationships/chartColorStyle" Target="colors9.xml"/><Relationship Id="rId1" Type="http://schemas.microsoft.com/office/2011/relationships/chartStyle" Target="style9.xml"/></Relationships>
</file>

<file path=ppt/charts/_rels/chart1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______15.xlsx"/><Relationship Id="rId2" Type="http://schemas.microsoft.com/office/2011/relationships/chartColorStyle" Target="colors10.xml"/><Relationship Id="rId1" Type="http://schemas.microsoft.com/office/2011/relationships/chartStyle" Target="style10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______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______2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______5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______6.xlsx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______7.xlsx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Yu\SkyDrive\&#12487;&#12540;&#12479;&#12398;&#20998;&#26512;\&#31665;&#12402;&#12370;&#22259;&#20363;&#38988;.xlsx" TargetMode="Externa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______12.xlsx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______13.xlsx"/><Relationship Id="rId2" Type="http://schemas.microsoft.com/office/2011/relationships/chartColorStyle" Target="colors8.xml"/><Relationship Id="rId1" Type="http://schemas.microsoft.com/office/2011/relationships/chartStyle" Target="style8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ja-JP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lang="ja-JP" b="0" i="0" u="none" strike="noStrike" kern="1200" baseline="0">
              <a:solidFill>
                <a:schemeClr val="dk1">
                  <a:lumMod val="65000"/>
                  <a:lumOff val="35000"/>
                </a:schemeClr>
              </a:solidFill>
              <a:effectLst/>
              <a:latin typeface="+mn-lt"/>
              <a:ea typeface="+mn-ea"/>
              <a:cs typeface="+mn-cs"/>
            </a:defRPr>
          </a:pPr>
          <a:endParaRPr lang="ja-JP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テストA</c:v>
                </c:pt>
              </c:strCache>
            </c:strRef>
          </c:tx>
          <c:spPr>
            <a:gradFill>
              <a:gsLst>
                <a:gs pos="0">
                  <a:schemeClr val="accent1"/>
                </a:gs>
                <a:gs pos="100000">
                  <a:schemeClr val="accent1">
                    <a:lumMod val="84000"/>
                  </a:schemeClr>
                </a:gs>
              </a:gsLst>
              <a:lin ang="5400000" scaled="1"/>
            </a:gradFill>
            <a:ln>
              <a:noFill/>
            </a:ln>
            <a:effectLst>
              <a:outerShdw blurRad="76200" dir="18900000" sy="23000" kx="-1200000" algn="bl" rotWithShape="0">
                <a:prstClr val="black">
                  <a:alpha val="20000"/>
                </a:prstClr>
              </a:out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lang="ja-JP" sz="133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ja-JP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numRef>
              <c:f>Sheet1!$A$2:$A$12</c:f>
              <c:numCache>
                <c:formatCode>General</c:formatCode>
                <c:ptCount val="11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  <c:pt idx="10">
                  <c:v>10</c:v>
                </c:pt>
              </c:numCache>
            </c:numRef>
          </c:cat>
          <c:val>
            <c:numRef>
              <c:f>Sheet1!$B$2:$B$12</c:f>
              <c:numCache>
                <c:formatCode>General</c:formatCode>
                <c:ptCount val="11"/>
                <c:pt idx="0">
                  <c:v>0</c:v>
                </c:pt>
                <c:pt idx="1">
                  <c:v>2</c:v>
                </c:pt>
                <c:pt idx="2">
                  <c:v>2</c:v>
                </c:pt>
                <c:pt idx="3">
                  <c:v>3</c:v>
                </c:pt>
                <c:pt idx="4">
                  <c:v>2</c:v>
                </c:pt>
                <c:pt idx="5">
                  <c:v>3</c:v>
                </c:pt>
                <c:pt idx="6">
                  <c:v>2</c:v>
                </c:pt>
                <c:pt idx="7">
                  <c:v>2</c:v>
                </c:pt>
                <c:pt idx="8">
                  <c:v>1</c:v>
                </c:pt>
                <c:pt idx="9">
                  <c:v>2</c:v>
                </c:pt>
                <c:pt idx="10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469-4142-B6B6-0CAB4BCA8857}"/>
            </c:ext>
          </c:extLst>
        </c:ser>
        <c:dLbls>
          <c:dLblPos val="inEnd"/>
          <c:showLegendKey val="0"/>
          <c:showVal val="1"/>
          <c:showCatName val="0"/>
          <c:showSerName val="0"/>
          <c:showPercent val="0"/>
          <c:showBubbleSize val="0"/>
        </c:dLbls>
        <c:gapWidth val="41"/>
        <c:axId val="257473200"/>
        <c:axId val="257471240"/>
      </c:barChart>
      <c:catAx>
        <c:axId val="25747320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lang="ja-JP" sz="1197" b="0" i="0" u="none" strike="noStrike" kern="1200" baseline="0">
                <a:solidFill>
                  <a:schemeClr val="dk1">
                    <a:lumMod val="65000"/>
                    <a:lumOff val="35000"/>
                  </a:schemeClr>
                </a:solidFill>
                <a:effectLst/>
                <a:latin typeface="+mn-lt"/>
                <a:ea typeface="+mn-ea"/>
                <a:cs typeface="+mn-cs"/>
              </a:defRPr>
            </a:pPr>
            <a:endParaRPr lang="ja-JP"/>
          </a:p>
        </c:txPr>
        <c:crossAx val="257471240"/>
        <c:crosses val="autoZero"/>
        <c:auto val="1"/>
        <c:lblAlgn val="ctr"/>
        <c:lblOffset val="100"/>
        <c:noMultiLvlLbl val="0"/>
      </c:catAx>
      <c:valAx>
        <c:axId val="257471240"/>
        <c:scaling>
          <c:orientation val="minMax"/>
          <c:max val="7"/>
        </c:scaling>
        <c:delete val="1"/>
        <c:axPos val="l"/>
        <c:numFmt formatCode="General" sourceLinked="1"/>
        <c:majorTickMark val="none"/>
        <c:minorTickMark val="none"/>
        <c:tickLblPos val="nextTo"/>
        <c:crossAx val="25747320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gradFill flip="none" rotWithShape="1">
      <a:gsLst>
        <a:gs pos="0">
          <a:schemeClr val="lt1"/>
        </a:gs>
        <a:gs pos="68000">
          <a:schemeClr val="lt1">
            <a:lumMod val="85000"/>
          </a:schemeClr>
        </a:gs>
        <a:gs pos="100000">
          <a:schemeClr val="lt1"/>
        </a:gs>
      </a:gsLst>
      <a:lin ang="5400000" scaled="1"/>
      <a:tileRect/>
    </a:gradFill>
    <a:ln w="9525" cap="flat" cmpd="sng" algn="ctr">
      <a:solidFill>
        <a:schemeClr val="dk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ja-JP"/>
    </a:p>
  </c:txPr>
  <c:externalData r:id="rId3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ja-JP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9.5692254237546584E-2"/>
          <c:y val="3.2177337234632189E-2"/>
          <c:w val="0.84897620307983213"/>
          <c:h val="0.82073123574070972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系列 1</c:v>
                </c:pt>
              </c:strCache>
            </c:strRef>
          </c:tx>
          <c:spPr>
            <a:solidFill>
              <a:schemeClr val="accent1"/>
            </a:solidFill>
            <a:ln>
              <a:solidFill>
                <a:schemeClr val="tx2"/>
              </a:solidFill>
            </a:ln>
            <a:effectLst/>
          </c:spPr>
          <c:invertIfNegative val="0"/>
          <c:cat>
            <c:numRef>
              <c:f>Sheet1!$A$2:$A$10</c:f>
              <c:numCache>
                <c:formatCode>General</c:formatCode>
                <c:ptCount val="9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</c:numCache>
            </c:numRef>
          </c:cat>
          <c:val>
            <c:numRef>
              <c:f>Sheet1!$B$2:$B$10</c:f>
              <c:numCache>
                <c:formatCode>General</c:formatCode>
                <c:ptCount val="9"/>
                <c:pt idx="0">
                  <c:v>15</c:v>
                </c:pt>
                <c:pt idx="1">
                  <c:v>20</c:v>
                </c:pt>
                <c:pt idx="2">
                  <c:v>12</c:v>
                </c:pt>
                <c:pt idx="3">
                  <c:v>10</c:v>
                </c:pt>
                <c:pt idx="4">
                  <c:v>8</c:v>
                </c:pt>
                <c:pt idx="5">
                  <c:v>6</c:v>
                </c:pt>
                <c:pt idx="6">
                  <c:v>4</c:v>
                </c:pt>
                <c:pt idx="7">
                  <c:v>3</c:v>
                </c:pt>
                <c:pt idx="8">
                  <c:v>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226-438F-8877-06BA59917AC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0"/>
        <c:axId val="325799928"/>
        <c:axId val="325801888"/>
      </c:barChart>
      <c:catAx>
        <c:axId val="32579992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lang="ja-JP"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ja-JP"/>
          </a:p>
        </c:txPr>
        <c:crossAx val="325801888"/>
        <c:crosses val="autoZero"/>
        <c:auto val="1"/>
        <c:lblAlgn val="ctr"/>
        <c:lblOffset val="100"/>
        <c:tickMarkSkip val="1"/>
        <c:noMultiLvlLbl val="0"/>
      </c:catAx>
      <c:valAx>
        <c:axId val="32580188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lang="ja-JP"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ja-JP"/>
          </a:p>
        </c:txPr>
        <c:crossAx val="325799928"/>
        <c:crosses val="autoZero"/>
        <c:crossBetween val="between"/>
      </c:valAx>
      <c:spPr>
        <a:noFill/>
        <a:ln>
          <a:solidFill>
            <a:schemeClr val="tx2"/>
          </a:solidFill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ja-JP"/>
    </a:p>
  </c:txPr>
  <c:externalData r:id="rId3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ja-JP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9.5692254237546584E-2"/>
          <c:y val="3.2177337234632189E-2"/>
          <c:w val="0.84897620307983213"/>
          <c:h val="0.82073123574070972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系列 1</c:v>
                </c:pt>
              </c:strCache>
            </c:strRef>
          </c:tx>
          <c:spPr>
            <a:solidFill>
              <a:schemeClr val="accent1"/>
            </a:solidFill>
            <a:ln>
              <a:solidFill>
                <a:schemeClr val="tx2"/>
              </a:solidFill>
            </a:ln>
            <a:effectLst/>
          </c:spPr>
          <c:invertIfNegative val="0"/>
          <c:cat>
            <c:numRef>
              <c:f>Sheet1!$A$2:$A$10</c:f>
              <c:numCache>
                <c:formatCode>General</c:formatCode>
                <c:ptCount val="9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</c:numCache>
            </c:numRef>
          </c:cat>
          <c:val>
            <c:numRef>
              <c:f>Sheet1!$B$2:$B$10</c:f>
              <c:numCache>
                <c:formatCode>General</c:formatCode>
                <c:ptCount val="9"/>
                <c:pt idx="0">
                  <c:v>2</c:v>
                </c:pt>
                <c:pt idx="1">
                  <c:v>3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8</c:v>
                </c:pt>
                <c:pt idx="6">
                  <c:v>12</c:v>
                </c:pt>
                <c:pt idx="7">
                  <c:v>20</c:v>
                </c:pt>
                <c:pt idx="8">
                  <c:v>15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197-4630-A398-3BAD0F07D6F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0"/>
        <c:axId val="325803064"/>
        <c:axId val="325803456"/>
      </c:barChart>
      <c:catAx>
        <c:axId val="32580306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lang="ja-JP"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ja-JP"/>
          </a:p>
        </c:txPr>
        <c:crossAx val="325803456"/>
        <c:crosses val="autoZero"/>
        <c:auto val="1"/>
        <c:lblAlgn val="ctr"/>
        <c:lblOffset val="100"/>
        <c:tickMarkSkip val="1"/>
        <c:noMultiLvlLbl val="0"/>
      </c:catAx>
      <c:valAx>
        <c:axId val="32580345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lang="ja-JP"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ja-JP"/>
          </a:p>
        </c:txPr>
        <c:crossAx val="325803064"/>
        <c:crosses val="autoZero"/>
        <c:crossBetween val="between"/>
      </c:valAx>
      <c:spPr>
        <a:noFill/>
        <a:ln>
          <a:solidFill>
            <a:schemeClr val="tx2"/>
          </a:solidFill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ja-JP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ja-JP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lang="ja-JP" b="0" i="0" u="none" strike="noStrike" kern="1200" baseline="0">
                <a:solidFill>
                  <a:schemeClr val="dk1">
                    <a:lumMod val="65000"/>
                    <a:lumOff val="35000"/>
                  </a:schemeClr>
                </a:solidFill>
                <a:effectLst/>
                <a:latin typeface="+mn-lt"/>
                <a:ea typeface="+mn-ea"/>
                <a:cs typeface="+mn-cs"/>
              </a:defRPr>
            </a:pPr>
            <a:r>
              <a:rPr lang="ja-JP" altLang="en-US" dirty="0"/>
              <a:t>テスト</a:t>
            </a:r>
            <a:r>
              <a:rPr lang="en-US" altLang="ja-JP" dirty="0"/>
              <a:t>B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lang="ja-JP" b="0" i="0" u="none" strike="noStrike" kern="1200" baseline="0">
              <a:solidFill>
                <a:schemeClr val="dk1">
                  <a:lumMod val="65000"/>
                  <a:lumOff val="35000"/>
                </a:schemeClr>
              </a:solidFill>
              <a:effectLst/>
              <a:latin typeface="+mn-lt"/>
              <a:ea typeface="+mn-ea"/>
              <a:cs typeface="+mn-cs"/>
            </a:defRPr>
          </a:pPr>
          <a:endParaRPr lang="ja-JP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テストB</c:v>
                </c:pt>
              </c:strCache>
            </c:strRef>
          </c:tx>
          <c:spPr>
            <a:gradFill>
              <a:gsLst>
                <a:gs pos="0">
                  <a:schemeClr val="accent1"/>
                </a:gs>
                <a:gs pos="100000">
                  <a:schemeClr val="accent1">
                    <a:lumMod val="84000"/>
                  </a:schemeClr>
                </a:gs>
              </a:gsLst>
              <a:lin ang="5400000" scaled="1"/>
            </a:gradFill>
            <a:ln>
              <a:noFill/>
            </a:ln>
            <a:effectLst>
              <a:outerShdw blurRad="76200" dir="18900000" sy="23000" kx="-1200000" algn="bl" rotWithShape="0">
                <a:prstClr val="black">
                  <a:alpha val="20000"/>
                </a:prstClr>
              </a:out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lang="ja-JP" sz="133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ja-JP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numRef>
              <c:f>Sheet1!$A$2:$A$12</c:f>
              <c:numCache>
                <c:formatCode>General</c:formatCode>
                <c:ptCount val="11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  <c:pt idx="10">
                  <c:v>10</c:v>
                </c:pt>
              </c:numCache>
            </c:numRef>
          </c:cat>
          <c:val>
            <c:numRef>
              <c:f>Sheet1!$B$2:$B$12</c:f>
              <c:numCache>
                <c:formatCode>General</c:formatCode>
                <c:ptCount val="11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3</c:v>
                </c:pt>
                <c:pt idx="4">
                  <c:v>3</c:v>
                </c:pt>
                <c:pt idx="5">
                  <c:v>7</c:v>
                </c:pt>
                <c:pt idx="6">
                  <c:v>5</c:v>
                </c:pt>
                <c:pt idx="7">
                  <c:v>2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D49-4AFC-8171-4E4645A03AAA}"/>
            </c:ext>
          </c:extLst>
        </c:ser>
        <c:dLbls>
          <c:dLblPos val="inEnd"/>
          <c:showLegendKey val="0"/>
          <c:showVal val="1"/>
          <c:showCatName val="0"/>
          <c:showSerName val="0"/>
          <c:showPercent val="0"/>
          <c:showBubbleSize val="0"/>
        </c:dLbls>
        <c:gapWidth val="41"/>
        <c:axId val="257475552"/>
        <c:axId val="257471632"/>
      </c:barChart>
      <c:catAx>
        <c:axId val="25747555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lang="ja-JP" sz="1197" b="0" i="0" u="none" strike="noStrike" kern="1200" baseline="0">
                <a:solidFill>
                  <a:schemeClr val="dk1">
                    <a:lumMod val="65000"/>
                    <a:lumOff val="35000"/>
                  </a:schemeClr>
                </a:solidFill>
                <a:effectLst/>
                <a:latin typeface="+mn-lt"/>
                <a:ea typeface="+mn-ea"/>
                <a:cs typeface="+mn-cs"/>
              </a:defRPr>
            </a:pPr>
            <a:endParaRPr lang="ja-JP"/>
          </a:p>
        </c:txPr>
        <c:crossAx val="257471632"/>
        <c:crosses val="autoZero"/>
        <c:auto val="1"/>
        <c:lblAlgn val="ctr"/>
        <c:lblOffset val="100"/>
        <c:noMultiLvlLbl val="0"/>
      </c:catAx>
      <c:valAx>
        <c:axId val="257471632"/>
        <c:scaling>
          <c:orientation val="minMax"/>
          <c:max val="7"/>
        </c:scaling>
        <c:delete val="1"/>
        <c:axPos val="l"/>
        <c:numFmt formatCode="General" sourceLinked="1"/>
        <c:majorTickMark val="none"/>
        <c:minorTickMark val="none"/>
        <c:tickLblPos val="nextTo"/>
        <c:crossAx val="25747555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gradFill flip="none" rotWithShape="1">
      <a:gsLst>
        <a:gs pos="0">
          <a:schemeClr val="lt1"/>
        </a:gs>
        <a:gs pos="68000">
          <a:schemeClr val="lt1">
            <a:lumMod val="85000"/>
          </a:schemeClr>
        </a:gs>
        <a:gs pos="100000">
          <a:schemeClr val="lt1"/>
        </a:gs>
      </a:gsLst>
      <a:lin ang="5400000" scaled="1"/>
      <a:tileRect/>
    </a:gradFill>
    <a:ln w="9525" cap="flat" cmpd="sng" algn="ctr">
      <a:solidFill>
        <a:schemeClr val="dk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ja-JP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ja-JP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lang="ja-JP" b="0" i="0" u="none" strike="noStrike" kern="1200" baseline="0">
              <a:solidFill>
                <a:schemeClr val="dk1">
                  <a:lumMod val="65000"/>
                  <a:lumOff val="35000"/>
                </a:schemeClr>
              </a:solidFill>
              <a:effectLst/>
              <a:latin typeface="+mn-lt"/>
              <a:ea typeface="+mn-ea"/>
              <a:cs typeface="+mn-cs"/>
            </a:defRPr>
          </a:pPr>
          <a:endParaRPr lang="ja-JP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テストC</c:v>
                </c:pt>
              </c:strCache>
            </c:strRef>
          </c:tx>
          <c:spPr>
            <a:gradFill>
              <a:gsLst>
                <a:gs pos="0">
                  <a:schemeClr val="accent1"/>
                </a:gs>
                <a:gs pos="100000">
                  <a:schemeClr val="accent1">
                    <a:lumMod val="84000"/>
                  </a:schemeClr>
                </a:gs>
              </a:gsLst>
              <a:lin ang="5400000" scaled="1"/>
            </a:gradFill>
            <a:ln>
              <a:noFill/>
            </a:ln>
            <a:effectLst>
              <a:outerShdw blurRad="76200" dir="18900000" sy="23000" kx="-1200000" algn="bl" rotWithShape="0">
                <a:prstClr val="black">
                  <a:alpha val="20000"/>
                </a:prstClr>
              </a:out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lang="ja-JP" sz="133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ja-JP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numRef>
              <c:f>Sheet1!$A$2:$A$12</c:f>
              <c:numCache>
                <c:formatCode>General</c:formatCode>
                <c:ptCount val="11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  <c:pt idx="10">
                  <c:v>10</c:v>
                </c:pt>
              </c:numCache>
            </c:numRef>
          </c:cat>
          <c:val>
            <c:numRef>
              <c:f>Sheet1!$B$2:$B$12</c:f>
              <c:numCache>
                <c:formatCode>General</c:formatCode>
                <c:ptCount val="11"/>
                <c:pt idx="0">
                  <c:v>0</c:v>
                </c:pt>
                <c:pt idx="1">
                  <c:v>1</c:v>
                </c:pt>
                <c:pt idx="2">
                  <c:v>1</c:v>
                </c:pt>
                <c:pt idx="3">
                  <c:v>2</c:v>
                </c:pt>
                <c:pt idx="4">
                  <c:v>4</c:v>
                </c:pt>
                <c:pt idx="5">
                  <c:v>5</c:v>
                </c:pt>
                <c:pt idx="6">
                  <c:v>3</c:v>
                </c:pt>
                <c:pt idx="7">
                  <c:v>2</c:v>
                </c:pt>
                <c:pt idx="8">
                  <c:v>1</c:v>
                </c:pt>
                <c:pt idx="9">
                  <c:v>0</c:v>
                </c:pt>
                <c:pt idx="10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1E3-4D05-9C60-7B3F459DA335}"/>
            </c:ext>
          </c:extLst>
        </c:ser>
        <c:dLbls>
          <c:dLblPos val="inEnd"/>
          <c:showLegendKey val="0"/>
          <c:showVal val="1"/>
          <c:showCatName val="0"/>
          <c:showSerName val="0"/>
          <c:showPercent val="0"/>
          <c:showBubbleSize val="0"/>
        </c:dLbls>
        <c:gapWidth val="41"/>
        <c:axId val="257472416"/>
        <c:axId val="257473984"/>
      </c:barChart>
      <c:catAx>
        <c:axId val="25747241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lang="ja-JP" sz="1197" b="0" i="0" u="none" strike="noStrike" kern="1200" baseline="0">
                <a:solidFill>
                  <a:schemeClr val="dk1">
                    <a:lumMod val="65000"/>
                    <a:lumOff val="35000"/>
                  </a:schemeClr>
                </a:solidFill>
                <a:effectLst/>
                <a:latin typeface="+mn-lt"/>
                <a:ea typeface="+mn-ea"/>
                <a:cs typeface="+mn-cs"/>
              </a:defRPr>
            </a:pPr>
            <a:endParaRPr lang="ja-JP"/>
          </a:p>
        </c:txPr>
        <c:crossAx val="257473984"/>
        <c:crosses val="autoZero"/>
        <c:auto val="1"/>
        <c:lblAlgn val="ctr"/>
        <c:lblOffset val="100"/>
        <c:noMultiLvlLbl val="0"/>
      </c:catAx>
      <c:valAx>
        <c:axId val="257473984"/>
        <c:scaling>
          <c:orientation val="minMax"/>
          <c:max val="7"/>
        </c:scaling>
        <c:delete val="1"/>
        <c:axPos val="l"/>
        <c:numFmt formatCode="General" sourceLinked="1"/>
        <c:majorTickMark val="none"/>
        <c:minorTickMark val="none"/>
        <c:tickLblPos val="nextTo"/>
        <c:crossAx val="25747241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gradFill flip="none" rotWithShape="1">
      <a:gsLst>
        <a:gs pos="0">
          <a:schemeClr val="lt1"/>
        </a:gs>
        <a:gs pos="68000">
          <a:schemeClr val="lt1">
            <a:lumMod val="85000"/>
          </a:schemeClr>
        </a:gs>
        <a:gs pos="100000">
          <a:schemeClr val="lt1"/>
        </a:gs>
      </a:gsLst>
      <a:lin ang="5400000" scaled="1"/>
      <a:tileRect/>
    </a:gradFill>
    <a:ln w="9525" cap="flat" cmpd="sng" algn="ctr">
      <a:solidFill>
        <a:schemeClr val="dk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ja-JP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ja-JP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lang="ja-JP" b="0" i="0" u="none" strike="noStrike" kern="1200" baseline="0">
              <a:solidFill>
                <a:schemeClr val="dk1">
                  <a:lumMod val="65000"/>
                  <a:lumOff val="35000"/>
                </a:schemeClr>
              </a:solidFill>
              <a:effectLst/>
              <a:latin typeface="+mn-lt"/>
              <a:ea typeface="+mn-ea"/>
              <a:cs typeface="+mn-cs"/>
            </a:defRPr>
          </a:pPr>
          <a:endParaRPr lang="ja-JP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テストA</c:v>
                </c:pt>
              </c:strCache>
            </c:strRef>
          </c:tx>
          <c:spPr>
            <a:gradFill>
              <a:gsLst>
                <a:gs pos="0">
                  <a:schemeClr val="accent1"/>
                </a:gs>
                <a:gs pos="100000">
                  <a:schemeClr val="accent1">
                    <a:lumMod val="84000"/>
                  </a:schemeClr>
                </a:gs>
              </a:gsLst>
              <a:lin ang="5400000" scaled="1"/>
            </a:gradFill>
            <a:ln>
              <a:noFill/>
            </a:ln>
            <a:effectLst>
              <a:outerShdw blurRad="76200" dir="18900000" sy="23000" kx="-1200000" algn="bl" rotWithShape="0">
                <a:prstClr val="black">
                  <a:alpha val="20000"/>
                </a:prstClr>
              </a:out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lang="ja-JP" sz="133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ja-JP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numRef>
              <c:f>Sheet1!$A$2:$A$12</c:f>
              <c:numCache>
                <c:formatCode>General</c:formatCode>
                <c:ptCount val="11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  <c:pt idx="10">
                  <c:v>10</c:v>
                </c:pt>
              </c:numCache>
            </c:numRef>
          </c:cat>
          <c:val>
            <c:numRef>
              <c:f>Sheet1!$B$2:$B$12</c:f>
              <c:numCache>
                <c:formatCode>General</c:formatCode>
                <c:ptCount val="11"/>
                <c:pt idx="0">
                  <c:v>0</c:v>
                </c:pt>
                <c:pt idx="1">
                  <c:v>2</c:v>
                </c:pt>
                <c:pt idx="2">
                  <c:v>2</c:v>
                </c:pt>
                <c:pt idx="3">
                  <c:v>3</c:v>
                </c:pt>
                <c:pt idx="4">
                  <c:v>2</c:v>
                </c:pt>
                <c:pt idx="5">
                  <c:v>3</c:v>
                </c:pt>
                <c:pt idx="6">
                  <c:v>2</c:v>
                </c:pt>
                <c:pt idx="7">
                  <c:v>2</c:v>
                </c:pt>
                <c:pt idx="8">
                  <c:v>1</c:v>
                </c:pt>
                <c:pt idx="9">
                  <c:v>2</c:v>
                </c:pt>
                <c:pt idx="10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469-4142-B6B6-0CAB4BCA8857}"/>
            </c:ext>
          </c:extLst>
        </c:ser>
        <c:dLbls>
          <c:dLblPos val="inEnd"/>
          <c:showLegendKey val="0"/>
          <c:showVal val="1"/>
          <c:showCatName val="0"/>
          <c:showSerName val="0"/>
          <c:showPercent val="0"/>
          <c:showBubbleSize val="0"/>
        </c:dLbls>
        <c:gapWidth val="41"/>
        <c:axId val="257473200"/>
        <c:axId val="257471240"/>
      </c:barChart>
      <c:catAx>
        <c:axId val="25747320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lang="ja-JP" sz="1197" b="0" i="0" u="none" strike="noStrike" kern="1200" baseline="0">
                <a:solidFill>
                  <a:schemeClr val="dk1">
                    <a:lumMod val="65000"/>
                    <a:lumOff val="35000"/>
                  </a:schemeClr>
                </a:solidFill>
                <a:effectLst/>
                <a:latin typeface="+mn-lt"/>
                <a:ea typeface="+mn-ea"/>
                <a:cs typeface="+mn-cs"/>
              </a:defRPr>
            </a:pPr>
            <a:endParaRPr lang="ja-JP"/>
          </a:p>
        </c:txPr>
        <c:crossAx val="257471240"/>
        <c:crosses val="autoZero"/>
        <c:auto val="1"/>
        <c:lblAlgn val="ctr"/>
        <c:lblOffset val="100"/>
        <c:noMultiLvlLbl val="0"/>
      </c:catAx>
      <c:valAx>
        <c:axId val="257471240"/>
        <c:scaling>
          <c:orientation val="minMax"/>
          <c:max val="7"/>
        </c:scaling>
        <c:delete val="1"/>
        <c:axPos val="l"/>
        <c:numFmt formatCode="General" sourceLinked="1"/>
        <c:majorTickMark val="none"/>
        <c:minorTickMark val="none"/>
        <c:tickLblPos val="nextTo"/>
        <c:crossAx val="25747320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gradFill flip="none" rotWithShape="1">
      <a:gsLst>
        <a:gs pos="0">
          <a:schemeClr val="lt1"/>
        </a:gs>
        <a:gs pos="68000">
          <a:schemeClr val="lt1">
            <a:lumMod val="85000"/>
          </a:schemeClr>
        </a:gs>
        <a:gs pos="100000">
          <a:schemeClr val="lt1"/>
        </a:gs>
      </a:gsLst>
      <a:lin ang="5400000" scaled="1"/>
      <a:tileRect/>
    </a:gradFill>
    <a:ln w="9525" cap="flat" cmpd="sng" algn="ctr">
      <a:solidFill>
        <a:schemeClr val="dk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ja-JP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ja-JP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lang="ja-JP" b="0" i="0" u="none" strike="noStrike" kern="1200" baseline="0">
                <a:solidFill>
                  <a:schemeClr val="dk1">
                    <a:lumMod val="65000"/>
                    <a:lumOff val="35000"/>
                  </a:schemeClr>
                </a:solidFill>
                <a:effectLst/>
                <a:latin typeface="+mn-lt"/>
                <a:ea typeface="+mn-ea"/>
                <a:cs typeface="+mn-cs"/>
              </a:defRPr>
            </a:pPr>
            <a:r>
              <a:rPr lang="ja-JP" altLang="en-US" dirty="0"/>
              <a:t>テスト</a:t>
            </a:r>
            <a:r>
              <a:rPr lang="en-US" altLang="ja-JP" dirty="0"/>
              <a:t>B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lang="ja-JP" b="0" i="0" u="none" strike="noStrike" kern="1200" baseline="0">
              <a:solidFill>
                <a:schemeClr val="dk1">
                  <a:lumMod val="65000"/>
                  <a:lumOff val="35000"/>
                </a:schemeClr>
              </a:solidFill>
              <a:effectLst/>
              <a:latin typeface="+mn-lt"/>
              <a:ea typeface="+mn-ea"/>
              <a:cs typeface="+mn-cs"/>
            </a:defRPr>
          </a:pPr>
          <a:endParaRPr lang="ja-JP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テストB</c:v>
                </c:pt>
              </c:strCache>
            </c:strRef>
          </c:tx>
          <c:spPr>
            <a:gradFill>
              <a:gsLst>
                <a:gs pos="0">
                  <a:schemeClr val="accent1"/>
                </a:gs>
                <a:gs pos="100000">
                  <a:schemeClr val="accent1">
                    <a:lumMod val="84000"/>
                  </a:schemeClr>
                </a:gs>
              </a:gsLst>
              <a:lin ang="5400000" scaled="1"/>
            </a:gradFill>
            <a:ln>
              <a:noFill/>
            </a:ln>
            <a:effectLst>
              <a:outerShdw blurRad="76200" dir="18900000" sy="23000" kx="-1200000" algn="bl" rotWithShape="0">
                <a:prstClr val="black">
                  <a:alpha val="20000"/>
                </a:prstClr>
              </a:out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lang="ja-JP" sz="133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ja-JP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numRef>
              <c:f>Sheet1!$A$2:$A$12</c:f>
              <c:numCache>
                <c:formatCode>General</c:formatCode>
                <c:ptCount val="11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  <c:pt idx="10">
                  <c:v>10</c:v>
                </c:pt>
              </c:numCache>
            </c:numRef>
          </c:cat>
          <c:val>
            <c:numRef>
              <c:f>Sheet1!$B$2:$B$12</c:f>
              <c:numCache>
                <c:formatCode>General</c:formatCode>
                <c:ptCount val="11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3</c:v>
                </c:pt>
                <c:pt idx="4">
                  <c:v>3</c:v>
                </c:pt>
                <c:pt idx="5">
                  <c:v>7</c:v>
                </c:pt>
                <c:pt idx="6">
                  <c:v>5</c:v>
                </c:pt>
                <c:pt idx="7">
                  <c:v>2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D49-4AFC-8171-4E4645A03AAA}"/>
            </c:ext>
          </c:extLst>
        </c:ser>
        <c:dLbls>
          <c:dLblPos val="inEnd"/>
          <c:showLegendKey val="0"/>
          <c:showVal val="1"/>
          <c:showCatName val="0"/>
          <c:showSerName val="0"/>
          <c:showPercent val="0"/>
          <c:showBubbleSize val="0"/>
        </c:dLbls>
        <c:gapWidth val="41"/>
        <c:axId val="257475552"/>
        <c:axId val="257471632"/>
      </c:barChart>
      <c:catAx>
        <c:axId val="25747555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lang="ja-JP" sz="1197" b="0" i="0" u="none" strike="noStrike" kern="1200" baseline="0">
                <a:solidFill>
                  <a:schemeClr val="dk1">
                    <a:lumMod val="65000"/>
                    <a:lumOff val="35000"/>
                  </a:schemeClr>
                </a:solidFill>
                <a:effectLst/>
                <a:latin typeface="+mn-lt"/>
                <a:ea typeface="+mn-ea"/>
                <a:cs typeface="+mn-cs"/>
              </a:defRPr>
            </a:pPr>
            <a:endParaRPr lang="ja-JP"/>
          </a:p>
        </c:txPr>
        <c:crossAx val="257471632"/>
        <c:crosses val="autoZero"/>
        <c:auto val="1"/>
        <c:lblAlgn val="ctr"/>
        <c:lblOffset val="100"/>
        <c:noMultiLvlLbl val="0"/>
      </c:catAx>
      <c:valAx>
        <c:axId val="257471632"/>
        <c:scaling>
          <c:orientation val="minMax"/>
          <c:max val="7"/>
        </c:scaling>
        <c:delete val="1"/>
        <c:axPos val="l"/>
        <c:numFmt formatCode="General" sourceLinked="1"/>
        <c:majorTickMark val="none"/>
        <c:minorTickMark val="none"/>
        <c:tickLblPos val="nextTo"/>
        <c:crossAx val="25747555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gradFill flip="none" rotWithShape="1">
      <a:gsLst>
        <a:gs pos="0">
          <a:schemeClr val="lt1"/>
        </a:gs>
        <a:gs pos="68000">
          <a:schemeClr val="lt1">
            <a:lumMod val="85000"/>
          </a:schemeClr>
        </a:gs>
        <a:gs pos="100000">
          <a:schemeClr val="lt1"/>
        </a:gs>
      </a:gsLst>
      <a:lin ang="5400000" scaled="1"/>
      <a:tileRect/>
    </a:gradFill>
    <a:ln w="9525" cap="flat" cmpd="sng" algn="ctr">
      <a:solidFill>
        <a:schemeClr val="dk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ja-JP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ja-JP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lang="ja-JP" b="0" i="0" u="none" strike="noStrike" kern="1200" baseline="0">
              <a:solidFill>
                <a:schemeClr val="dk1">
                  <a:lumMod val="65000"/>
                  <a:lumOff val="35000"/>
                </a:schemeClr>
              </a:solidFill>
              <a:effectLst/>
              <a:latin typeface="+mn-lt"/>
              <a:ea typeface="+mn-ea"/>
              <a:cs typeface="+mn-cs"/>
            </a:defRPr>
          </a:pPr>
          <a:endParaRPr lang="ja-JP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テストC</c:v>
                </c:pt>
              </c:strCache>
            </c:strRef>
          </c:tx>
          <c:spPr>
            <a:gradFill>
              <a:gsLst>
                <a:gs pos="0">
                  <a:schemeClr val="accent1"/>
                </a:gs>
                <a:gs pos="100000">
                  <a:schemeClr val="accent1">
                    <a:lumMod val="84000"/>
                  </a:schemeClr>
                </a:gs>
              </a:gsLst>
              <a:lin ang="5400000" scaled="1"/>
            </a:gradFill>
            <a:ln>
              <a:noFill/>
            </a:ln>
            <a:effectLst>
              <a:outerShdw blurRad="76200" dir="18900000" sy="23000" kx="-1200000" algn="bl" rotWithShape="0">
                <a:prstClr val="black">
                  <a:alpha val="20000"/>
                </a:prstClr>
              </a:out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lang="ja-JP" sz="133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ja-JP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numRef>
              <c:f>Sheet1!$A$2:$A$12</c:f>
              <c:numCache>
                <c:formatCode>General</c:formatCode>
                <c:ptCount val="11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  <c:pt idx="10">
                  <c:v>10</c:v>
                </c:pt>
              </c:numCache>
            </c:numRef>
          </c:cat>
          <c:val>
            <c:numRef>
              <c:f>Sheet1!$B$2:$B$12</c:f>
              <c:numCache>
                <c:formatCode>General</c:formatCode>
                <c:ptCount val="11"/>
                <c:pt idx="0">
                  <c:v>0</c:v>
                </c:pt>
                <c:pt idx="1">
                  <c:v>1</c:v>
                </c:pt>
                <c:pt idx="2">
                  <c:v>1</c:v>
                </c:pt>
                <c:pt idx="3">
                  <c:v>2</c:v>
                </c:pt>
                <c:pt idx="4">
                  <c:v>4</c:v>
                </c:pt>
                <c:pt idx="5">
                  <c:v>5</c:v>
                </c:pt>
                <c:pt idx="6">
                  <c:v>3</c:v>
                </c:pt>
                <c:pt idx="7">
                  <c:v>2</c:v>
                </c:pt>
                <c:pt idx="8">
                  <c:v>1</c:v>
                </c:pt>
                <c:pt idx="9">
                  <c:v>0</c:v>
                </c:pt>
                <c:pt idx="10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1E3-4D05-9C60-7B3F459DA335}"/>
            </c:ext>
          </c:extLst>
        </c:ser>
        <c:dLbls>
          <c:dLblPos val="inEnd"/>
          <c:showLegendKey val="0"/>
          <c:showVal val="1"/>
          <c:showCatName val="0"/>
          <c:showSerName val="0"/>
          <c:showPercent val="0"/>
          <c:showBubbleSize val="0"/>
        </c:dLbls>
        <c:gapWidth val="41"/>
        <c:axId val="257472416"/>
        <c:axId val="257473984"/>
      </c:barChart>
      <c:catAx>
        <c:axId val="25747241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lang="ja-JP" sz="1197" b="0" i="0" u="none" strike="noStrike" kern="1200" baseline="0">
                <a:solidFill>
                  <a:schemeClr val="dk1">
                    <a:lumMod val="65000"/>
                    <a:lumOff val="35000"/>
                  </a:schemeClr>
                </a:solidFill>
                <a:effectLst/>
                <a:latin typeface="+mn-lt"/>
                <a:ea typeface="+mn-ea"/>
                <a:cs typeface="+mn-cs"/>
              </a:defRPr>
            </a:pPr>
            <a:endParaRPr lang="ja-JP"/>
          </a:p>
        </c:txPr>
        <c:crossAx val="257473984"/>
        <c:crosses val="autoZero"/>
        <c:auto val="1"/>
        <c:lblAlgn val="ctr"/>
        <c:lblOffset val="100"/>
        <c:noMultiLvlLbl val="0"/>
      </c:catAx>
      <c:valAx>
        <c:axId val="257473984"/>
        <c:scaling>
          <c:orientation val="minMax"/>
          <c:max val="7"/>
        </c:scaling>
        <c:delete val="1"/>
        <c:axPos val="l"/>
        <c:numFmt formatCode="General" sourceLinked="1"/>
        <c:majorTickMark val="none"/>
        <c:minorTickMark val="none"/>
        <c:tickLblPos val="nextTo"/>
        <c:crossAx val="25747241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gradFill flip="none" rotWithShape="1">
      <a:gsLst>
        <a:gs pos="0">
          <a:schemeClr val="lt1"/>
        </a:gs>
        <a:gs pos="68000">
          <a:schemeClr val="lt1">
            <a:lumMod val="85000"/>
          </a:schemeClr>
        </a:gs>
        <a:gs pos="100000">
          <a:schemeClr val="lt1"/>
        </a:gs>
      </a:gsLst>
      <a:lin ang="5400000" scaled="1"/>
      <a:tileRect/>
    </a:gradFill>
    <a:ln w="9525" cap="flat" cmpd="sng" algn="ctr">
      <a:solidFill>
        <a:schemeClr val="dk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ja-JP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ja-JP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9.86546448003639E-2"/>
          <c:y val="0.17794969378827646"/>
          <c:w val="0.82547408935129463"/>
          <c:h val="0.75952215064026085"/>
        </c:manualLayout>
      </c:layout>
      <c:barChart>
        <c:barDir val="bar"/>
        <c:grouping val="stacked"/>
        <c:varyColors val="0"/>
        <c:ser>
          <c:idx val="0"/>
          <c:order val="0"/>
          <c:tx>
            <c:strRef>
              <c:f>Sheet1!$A$29</c:f>
              <c:strCache>
                <c:ptCount val="1"/>
                <c:pt idx="0">
                  <c:v>箱の境界1</c:v>
                </c:pt>
              </c:strCache>
            </c:strRef>
          </c:tx>
          <c:spPr>
            <a:noFill/>
            <a:ln w="25400">
              <a:noFill/>
            </a:ln>
          </c:spPr>
          <c:invertIfNegative val="0"/>
          <c:errBars>
            <c:errBarType val="plus"/>
            <c:errValType val="cust"/>
            <c:noEndCap val="0"/>
            <c:plus>
              <c:numRef>
                <c:f>Sheet1!$B$32:$C$32</c:f>
                <c:numCache>
                  <c:formatCode>General</c:formatCode>
                  <c:ptCount val="2"/>
                  <c:pt idx="0">
                    <c:v>-5.5</c:v>
                  </c:pt>
                  <c:pt idx="1">
                    <c:v>-14.5</c:v>
                  </c:pt>
                </c:numCache>
              </c:numRef>
            </c:plus>
            <c:spPr>
              <a:ln w="38100">
                <a:solidFill>
                  <a:schemeClr val="accent1">
                    <a:lumMod val="50000"/>
                  </a:schemeClr>
                </a:solidFill>
                <a:headEnd w="lg" len="lg"/>
                <a:tailEnd w="lg" len="lg"/>
              </a:ln>
            </c:spPr>
          </c:errBars>
          <c:cat>
            <c:strRef>
              <c:f>Sheet1!$B$28:$C$28</c:f>
              <c:strCache>
                <c:ptCount val="2"/>
                <c:pt idx="0">
                  <c:v>東京</c:v>
                </c:pt>
                <c:pt idx="1">
                  <c:v>大阪</c:v>
                </c:pt>
              </c:strCache>
            </c:strRef>
          </c:cat>
          <c:val>
            <c:numRef>
              <c:f>Sheet1!$B$29:$C$29</c:f>
              <c:numCache>
                <c:formatCode>0.000</c:formatCode>
                <c:ptCount val="2"/>
                <c:pt idx="0">
                  <c:v>22.5</c:v>
                </c:pt>
                <c:pt idx="1">
                  <c:v>39.5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5F6-4AFA-A118-38965C409CFB}"/>
            </c:ext>
          </c:extLst>
        </c:ser>
        <c:ser>
          <c:idx val="1"/>
          <c:order val="1"/>
          <c:tx>
            <c:strRef>
              <c:f>Sheet1!$A$30</c:f>
              <c:strCache>
                <c:ptCount val="1"/>
                <c:pt idx="0">
                  <c:v>中央線</c:v>
                </c:pt>
              </c:strCache>
            </c:strRef>
          </c:tx>
          <c:spPr>
            <a:solidFill>
              <a:schemeClr val="accent1">
                <a:lumMod val="40000"/>
                <a:lumOff val="60000"/>
              </a:schemeClr>
            </a:solidFill>
            <a:ln w="38100">
              <a:solidFill>
                <a:schemeClr val="accent1">
                  <a:lumMod val="50000"/>
                </a:schemeClr>
              </a:solidFill>
            </a:ln>
          </c:spPr>
          <c:invertIfNegative val="0"/>
          <c:dPt>
            <c:idx val="0"/>
            <c:invertIfNegative val="0"/>
            <c:bubble3D val="0"/>
            <c:spPr>
              <a:solidFill>
                <a:schemeClr val="accent1">
                  <a:lumMod val="40000"/>
                  <a:lumOff val="60000"/>
                </a:schemeClr>
              </a:solidFill>
              <a:ln w="38100">
                <a:solidFill>
                  <a:schemeClr val="accent1">
                    <a:lumMod val="50000"/>
                  </a:schemeClr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2-A5F6-4AFA-A118-38965C409CFB}"/>
              </c:ext>
            </c:extLst>
          </c:dPt>
          <c:dPt>
            <c:idx val="1"/>
            <c:invertIfNegative val="0"/>
            <c:bubble3D val="0"/>
            <c:spPr>
              <a:solidFill>
                <a:schemeClr val="accent1">
                  <a:lumMod val="40000"/>
                  <a:lumOff val="60000"/>
                </a:schemeClr>
              </a:solidFill>
              <a:ln w="38100">
                <a:solidFill>
                  <a:schemeClr val="accent1">
                    <a:lumMod val="50000"/>
                  </a:schemeClr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4-A5F6-4AFA-A118-38965C409CFB}"/>
              </c:ext>
            </c:extLst>
          </c:dPt>
          <c:dPt>
            <c:idx val="2"/>
            <c:invertIfNegative val="0"/>
            <c:bubble3D val="0"/>
            <c:spPr>
              <a:solidFill>
                <a:schemeClr val="accent1">
                  <a:lumMod val="40000"/>
                  <a:lumOff val="60000"/>
                </a:schemeClr>
              </a:solidFill>
              <a:ln w="38100">
                <a:solidFill>
                  <a:schemeClr val="accent1">
                    <a:lumMod val="50000"/>
                  </a:schemeClr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6-A5F6-4AFA-A118-38965C409CFB}"/>
              </c:ext>
            </c:extLst>
          </c:dPt>
          <c:dPt>
            <c:idx val="3"/>
            <c:invertIfNegative val="0"/>
            <c:bubble3D val="0"/>
            <c:spPr>
              <a:solidFill>
                <a:schemeClr val="accent1">
                  <a:lumMod val="40000"/>
                  <a:lumOff val="60000"/>
                </a:schemeClr>
              </a:solidFill>
              <a:ln w="38100">
                <a:solidFill>
                  <a:schemeClr val="accent1">
                    <a:lumMod val="50000"/>
                  </a:schemeClr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8-A5F6-4AFA-A118-38965C409CFB}"/>
              </c:ext>
            </c:extLst>
          </c:dPt>
          <c:dPt>
            <c:idx val="4"/>
            <c:invertIfNegative val="0"/>
            <c:bubble3D val="0"/>
            <c:spPr>
              <a:solidFill>
                <a:schemeClr val="accent1">
                  <a:lumMod val="40000"/>
                  <a:lumOff val="60000"/>
                </a:schemeClr>
              </a:solidFill>
              <a:ln w="38100">
                <a:solidFill>
                  <a:schemeClr val="accent1">
                    <a:lumMod val="50000"/>
                  </a:schemeClr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A-A5F6-4AFA-A118-38965C409CFB}"/>
              </c:ext>
            </c:extLst>
          </c:dPt>
          <c:cat>
            <c:strRef>
              <c:f>Sheet1!$B$28:$C$28</c:f>
              <c:strCache>
                <c:ptCount val="2"/>
                <c:pt idx="0">
                  <c:v>東京</c:v>
                </c:pt>
                <c:pt idx="1">
                  <c:v>大阪</c:v>
                </c:pt>
              </c:strCache>
            </c:strRef>
          </c:cat>
          <c:val>
            <c:numRef>
              <c:f>Sheet1!$B$30:$C$30</c:f>
              <c:numCache>
                <c:formatCode>0.000</c:formatCode>
                <c:ptCount val="2"/>
                <c:pt idx="0">
                  <c:v>8.5</c:v>
                </c:pt>
                <c:pt idx="1">
                  <c:v>5.5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B-A5F6-4AFA-A118-38965C409CFB}"/>
            </c:ext>
          </c:extLst>
        </c:ser>
        <c:ser>
          <c:idx val="2"/>
          <c:order val="2"/>
          <c:tx>
            <c:strRef>
              <c:f>Sheet1!$A$31</c:f>
              <c:strCache>
                <c:ptCount val="1"/>
                <c:pt idx="0">
                  <c:v>箱の境界2</c:v>
                </c:pt>
              </c:strCache>
            </c:strRef>
          </c:tx>
          <c:spPr>
            <a:solidFill>
              <a:schemeClr val="accent1">
                <a:lumMod val="40000"/>
                <a:lumOff val="60000"/>
              </a:schemeClr>
            </a:solidFill>
            <a:ln w="38100">
              <a:solidFill>
                <a:schemeClr val="accent1">
                  <a:lumMod val="50000"/>
                </a:schemeClr>
              </a:solidFill>
            </a:ln>
          </c:spPr>
          <c:invertIfNegative val="0"/>
          <c:dPt>
            <c:idx val="0"/>
            <c:invertIfNegative val="0"/>
            <c:bubble3D val="0"/>
            <c:spPr>
              <a:solidFill>
                <a:schemeClr val="accent1">
                  <a:lumMod val="40000"/>
                  <a:lumOff val="60000"/>
                </a:schemeClr>
              </a:solidFill>
              <a:ln w="38100">
                <a:solidFill>
                  <a:schemeClr val="accent1">
                    <a:lumMod val="50000"/>
                  </a:schemeClr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D-A5F6-4AFA-A118-38965C409CFB}"/>
              </c:ext>
            </c:extLst>
          </c:dPt>
          <c:dPt>
            <c:idx val="1"/>
            <c:invertIfNegative val="0"/>
            <c:bubble3D val="0"/>
            <c:spPr>
              <a:solidFill>
                <a:schemeClr val="accent1">
                  <a:lumMod val="40000"/>
                  <a:lumOff val="60000"/>
                </a:schemeClr>
              </a:solidFill>
              <a:ln w="38100">
                <a:solidFill>
                  <a:schemeClr val="accent1">
                    <a:lumMod val="50000"/>
                  </a:schemeClr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F-A5F6-4AFA-A118-38965C409CFB}"/>
              </c:ext>
            </c:extLst>
          </c:dPt>
          <c:dPt>
            <c:idx val="2"/>
            <c:invertIfNegative val="0"/>
            <c:bubble3D val="0"/>
            <c:spPr>
              <a:solidFill>
                <a:schemeClr val="accent1">
                  <a:lumMod val="40000"/>
                  <a:lumOff val="60000"/>
                </a:schemeClr>
              </a:solidFill>
              <a:ln w="38100">
                <a:solidFill>
                  <a:schemeClr val="accent1">
                    <a:lumMod val="50000"/>
                  </a:schemeClr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11-A5F6-4AFA-A118-38965C409CFB}"/>
              </c:ext>
            </c:extLst>
          </c:dPt>
          <c:dPt>
            <c:idx val="3"/>
            <c:invertIfNegative val="0"/>
            <c:bubble3D val="0"/>
            <c:spPr>
              <a:solidFill>
                <a:schemeClr val="accent1">
                  <a:lumMod val="40000"/>
                  <a:lumOff val="60000"/>
                </a:schemeClr>
              </a:solidFill>
              <a:ln w="38100">
                <a:solidFill>
                  <a:schemeClr val="accent1">
                    <a:lumMod val="50000"/>
                  </a:schemeClr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13-A5F6-4AFA-A118-38965C409CFB}"/>
              </c:ext>
            </c:extLst>
          </c:dPt>
          <c:dPt>
            <c:idx val="4"/>
            <c:invertIfNegative val="0"/>
            <c:bubble3D val="0"/>
            <c:spPr>
              <a:solidFill>
                <a:schemeClr val="accent1">
                  <a:lumMod val="40000"/>
                  <a:lumOff val="60000"/>
                </a:schemeClr>
              </a:solidFill>
              <a:ln w="38100">
                <a:solidFill>
                  <a:schemeClr val="accent1">
                    <a:lumMod val="50000"/>
                  </a:schemeClr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15-A5F6-4AFA-A118-38965C409CFB}"/>
              </c:ext>
            </c:extLst>
          </c:dPt>
          <c:errBars>
            <c:errBarType val="plus"/>
            <c:errValType val="cust"/>
            <c:noEndCap val="0"/>
            <c:plus>
              <c:numRef>
                <c:f>Sheet1!$B$33:$C$33</c:f>
                <c:numCache>
                  <c:formatCode>General</c:formatCode>
                  <c:ptCount val="2"/>
                  <c:pt idx="0">
                    <c:v>9</c:v>
                  </c:pt>
                  <c:pt idx="1">
                    <c:v>9</c:v>
                  </c:pt>
                </c:numCache>
              </c:numRef>
            </c:plus>
            <c:spPr>
              <a:ln w="38100">
                <a:solidFill>
                  <a:schemeClr val="accent1">
                    <a:lumMod val="50000"/>
                  </a:schemeClr>
                </a:solidFill>
              </a:ln>
            </c:spPr>
          </c:errBars>
          <c:cat>
            <c:strRef>
              <c:f>Sheet1!$B$28:$C$28</c:f>
              <c:strCache>
                <c:ptCount val="2"/>
                <c:pt idx="0">
                  <c:v>東京</c:v>
                </c:pt>
                <c:pt idx="1">
                  <c:v>大阪</c:v>
                </c:pt>
              </c:strCache>
            </c:strRef>
          </c:cat>
          <c:val>
            <c:numRef>
              <c:f>Sheet1!$B$31:$C$31</c:f>
              <c:numCache>
                <c:formatCode>0.000</c:formatCode>
                <c:ptCount val="2"/>
                <c:pt idx="0">
                  <c:v>6</c:v>
                </c:pt>
                <c:pt idx="1">
                  <c:v>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6-A5F6-4AFA-A118-38965C409CF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85"/>
        <c:overlap val="100"/>
        <c:axId val="329917352"/>
        <c:axId val="329142280"/>
      </c:barChart>
      <c:catAx>
        <c:axId val="329917352"/>
        <c:scaling>
          <c:orientation val="maxMin"/>
        </c:scaling>
        <c:delete val="0"/>
        <c:axPos val="l"/>
        <c:numFmt formatCode="General" sourceLinked="0"/>
        <c:majorTickMark val="out"/>
        <c:minorTickMark val="none"/>
        <c:tickLblPos val="low"/>
        <c:txPr>
          <a:bodyPr/>
          <a:lstStyle/>
          <a:p>
            <a:pPr>
              <a:defRPr lang="ja-JP"/>
            </a:pPr>
            <a:endParaRPr lang="ja-JP"/>
          </a:p>
        </c:txPr>
        <c:crossAx val="329142280"/>
        <c:crosses val="autoZero"/>
        <c:auto val="1"/>
        <c:lblAlgn val="ctr"/>
        <c:lblOffset val="100"/>
        <c:noMultiLvlLbl val="0"/>
      </c:catAx>
      <c:valAx>
        <c:axId val="329142280"/>
        <c:scaling>
          <c:orientation val="minMax"/>
          <c:min val="0"/>
        </c:scaling>
        <c:delete val="0"/>
        <c:axPos val="t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lang="ja-JP"/>
            </a:pPr>
            <a:endParaRPr lang="ja-JP"/>
          </a:p>
        </c:txPr>
        <c:crossAx val="329917352"/>
        <c:crosses val="autoZero"/>
        <c:crossBetween val="between"/>
        <c:majorUnit val="10"/>
      </c:valAx>
      <c:spPr>
        <a:noFill/>
      </c:spPr>
    </c:plotArea>
    <c:plotVisOnly val="1"/>
    <c:dispBlanksAs val="gap"/>
    <c:showDLblsOverMax val="0"/>
  </c:chart>
  <c:txPr>
    <a:bodyPr/>
    <a:lstStyle/>
    <a:p>
      <a:pPr>
        <a:defRPr sz="900"/>
      </a:pPr>
      <a:endParaRPr lang="ja-JP"/>
    </a:p>
  </c:txPr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ja-JP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hart>
    <c:autoTitleDeleted val="1"/>
    <c:plotArea>
      <c:layout/>
      <c:barChart>
        <c:barDir val="bar"/>
        <c:grouping val="stacked"/>
        <c:varyColors val="0"/>
        <c:ser>
          <c:idx val="0"/>
          <c:order val="0"/>
          <c:tx>
            <c:strRef>
              <c:f>Sheet1!$C$1</c:f>
              <c:strCache>
                <c:ptCount val="1"/>
                <c:pt idx="0">
                  <c:v>Q1</c:v>
                </c:pt>
              </c:strCache>
            </c:strRef>
          </c:tx>
          <c:spPr>
            <a:noFill/>
            <a:ln>
              <a:noFill/>
            </a:ln>
            <a:effectLst/>
          </c:spPr>
          <c:invertIfNegative val="0"/>
          <c:errBars>
            <c:errBarType val="minus"/>
            <c:errValType val="cust"/>
            <c:noEndCap val="0"/>
            <c:plus>
              <c:numLit>
                <c:formatCode>General</c:formatCode>
                <c:ptCount val="1"/>
                <c:pt idx="0">
                  <c:v>1</c:v>
                </c:pt>
              </c:numLit>
            </c:plus>
            <c:minus>
              <c:numRef>
                <c:f>Sheet1!$B$2:$B$4</c:f>
                <c:numCache>
                  <c:formatCode>General</c:formatCode>
                  <c:ptCount val="3"/>
                  <c:pt idx="0">
                    <c:v>5.5</c:v>
                  </c:pt>
                  <c:pt idx="1">
                    <c:v>15.5</c:v>
                  </c:pt>
                  <c:pt idx="2">
                    <c:v>9.5</c:v>
                  </c:pt>
                </c:numCache>
              </c:numRef>
            </c:minus>
            <c:spPr>
              <a:noFill/>
              <a:ln w="38100" cap="flat" cmpd="sng" algn="ctr">
                <a:solidFill>
                  <a:schemeClr val="tx2"/>
                </a:solidFill>
                <a:round/>
              </a:ln>
              <a:effectLst/>
            </c:spPr>
          </c:errBars>
          <c:cat>
            <c:strRef>
              <c:f>Sheet1!$A$2:$A$4</c:f>
              <c:strCache>
                <c:ptCount val="3"/>
                <c:pt idx="0">
                  <c:v>東京</c:v>
                </c:pt>
                <c:pt idx="1">
                  <c:v>大阪</c:v>
                </c:pt>
                <c:pt idx="2">
                  <c:v>名古屋</c:v>
                </c:pt>
              </c:strCache>
            </c:strRef>
          </c:cat>
          <c:val>
            <c:numRef>
              <c:f>Sheet1!$C$2:$C$4</c:f>
              <c:numCache>
                <c:formatCode>General</c:formatCode>
                <c:ptCount val="3"/>
                <c:pt idx="0">
                  <c:v>22.5</c:v>
                </c:pt>
                <c:pt idx="1">
                  <c:v>42.5</c:v>
                </c:pt>
                <c:pt idx="2">
                  <c:v>22.5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3E4-384D-875D-4C039536B84C}"/>
            </c:ext>
          </c:extLst>
        </c:ser>
        <c:ser>
          <c:idx val="1"/>
          <c:order val="1"/>
          <c:tx>
            <c:strRef>
              <c:f>Sheet1!$D$1</c:f>
              <c:strCache>
                <c:ptCount val="1"/>
                <c:pt idx="0">
                  <c:v>Q2-Q1</c:v>
                </c:pt>
              </c:strCache>
            </c:strRef>
          </c:tx>
          <c:spPr>
            <a:solidFill>
              <a:schemeClr val="accent1">
                <a:lumMod val="60000"/>
                <a:lumOff val="40000"/>
              </a:schemeClr>
            </a:solidFill>
            <a:ln w="38100">
              <a:solidFill>
                <a:schemeClr val="tx2"/>
              </a:solidFill>
            </a:ln>
            <a:effectLst/>
          </c:spPr>
          <c:invertIfNegative val="0"/>
          <c:cat>
            <c:strRef>
              <c:f>Sheet1!$A$2:$A$4</c:f>
              <c:strCache>
                <c:ptCount val="3"/>
                <c:pt idx="0">
                  <c:v>東京</c:v>
                </c:pt>
                <c:pt idx="1">
                  <c:v>大阪</c:v>
                </c:pt>
                <c:pt idx="2">
                  <c:v>名古屋</c:v>
                </c:pt>
              </c:strCache>
            </c:strRef>
          </c:cat>
          <c:val>
            <c:numRef>
              <c:f>Sheet1!$D$2:$D$4</c:f>
              <c:numCache>
                <c:formatCode>General</c:formatCode>
                <c:ptCount val="3"/>
                <c:pt idx="0">
                  <c:v>8.5</c:v>
                </c:pt>
                <c:pt idx="1">
                  <c:v>2.5</c:v>
                </c:pt>
                <c:pt idx="2">
                  <c:v>3.5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23E4-384D-875D-4C039536B84C}"/>
            </c:ext>
          </c:extLst>
        </c:ser>
        <c:ser>
          <c:idx val="2"/>
          <c:order val="2"/>
          <c:tx>
            <c:strRef>
              <c:f>Sheet1!$E$1</c:f>
              <c:strCache>
                <c:ptCount val="1"/>
                <c:pt idx="0">
                  <c:v>Q3-Q2</c:v>
                </c:pt>
              </c:strCache>
            </c:strRef>
          </c:tx>
          <c:spPr>
            <a:solidFill>
              <a:schemeClr val="accent1">
                <a:tint val="65000"/>
              </a:schemeClr>
            </a:solidFill>
            <a:ln w="38100">
              <a:solidFill>
                <a:schemeClr val="tx2"/>
              </a:solidFill>
            </a:ln>
            <a:effectLst/>
          </c:spPr>
          <c:invertIfNegative val="0"/>
          <c:errBars>
            <c:errBarType val="plus"/>
            <c:errValType val="cust"/>
            <c:noEndCap val="0"/>
            <c:plus>
              <c:numRef>
                <c:f>Sheet1!$F$2:$F$4</c:f>
                <c:numCache>
                  <c:formatCode>General</c:formatCode>
                  <c:ptCount val="3"/>
                  <c:pt idx="0">
                    <c:v>11</c:v>
                  </c:pt>
                  <c:pt idx="1">
                    <c:v>5.5</c:v>
                  </c:pt>
                  <c:pt idx="2">
                    <c:v>16.5</c:v>
                  </c:pt>
                </c:numCache>
              </c:numRef>
            </c:plus>
            <c:minus>
              <c:numRef>
                <c:f>Sheet1!$B$2:$B$4</c:f>
                <c:numCache>
                  <c:formatCode>General</c:formatCode>
                  <c:ptCount val="3"/>
                  <c:pt idx="0">
                    <c:v>5.5</c:v>
                  </c:pt>
                  <c:pt idx="1">
                    <c:v>15.5</c:v>
                  </c:pt>
                  <c:pt idx="2">
                    <c:v>9.5</c:v>
                  </c:pt>
                </c:numCache>
              </c:numRef>
            </c:minus>
            <c:spPr>
              <a:noFill/>
              <a:ln w="38100" cap="flat" cmpd="sng" algn="ctr">
                <a:solidFill>
                  <a:schemeClr val="tx2"/>
                </a:solidFill>
                <a:round/>
              </a:ln>
              <a:effectLst/>
            </c:spPr>
          </c:errBars>
          <c:cat>
            <c:strRef>
              <c:f>Sheet1!$A$2:$A$4</c:f>
              <c:strCache>
                <c:ptCount val="3"/>
                <c:pt idx="0">
                  <c:v>東京</c:v>
                </c:pt>
                <c:pt idx="1">
                  <c:v>大阪</c:v>
                </c:pt>
                <c:pt idx="2">
                  <c:v>名古屋</c:v>
                </c:pt>
              </c:strCache>
            </c:strRef>
          </c:cat>
          <c:val>
            <c:numRef>
              <c:f>Sheet1!$E$2:$E$4</c:f>
              <c:numCache>
                <c:formatCode>General</c:formatCode>
                <c:ptCount val="3"/>
                <c:pt idx="0">
                  <c:v>14</c:v>
                </c:pt>
                <c:pt idx="1">
                  <c:v>4.5</c:v>
                </c:pt>
                <c:pt idx="2">
                  <c:v>5.5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23E4-384D-875D-4C039536B84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2010039312"/>
        <c:axId val="2010031184"/>
      </c:barChart>
      <c:catAx>
        <c:axId val="2010039312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ja-JP"/>
          </a:p>
        </c:txPr>
        <c:crossAx val="2010031184"/>
        <c:crosses val="autoZero"/>
        <c:auto val="1"/>
        <c:lblAlgn val="ctr"/>
        <c:lblOffset val="100"/>
        <c:noMultiLvlLbl val="0"/>
      </c:catAx>
      <c:valAx>
        <c:axId val="2010031184"/>
        <c:scaling>
          <c:orientation val="minMax"/>
        </c:scaling>
        <c:delete val="0"/>
        <c:axPos val="t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ja-JP"/>
          </a:p>
        </c:txPr>
        <c:crossAx val="201003931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ja-JP"/>
    </a:p>
  </c:txPr>
  <c:externalData r:id="rId3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ja-JP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9.5692254237546584E-2"/>
          <c:y val="3.2177337234632189E-2"/>
          <c:w val="0.84897620307983213"/>
          <c:h val="0.82073123574070972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系列 1</c:v>
                </c:pt>
              </c:strCache>
            </c:strRef>
          </c:tx>
          <c:spPr>
            <a:solidFill>
              <a:schemeClr val="accent1"/>
            </a:solidFill>
            <a:ln>
              <a:solidFill>
                <a:schemeClr val="tx2"/>
              </a:solidFill>
            </a:ln>
            <a:effectLst/>
          </c:spPr>
          <c:invertIfNegative val="0"/>
          <c:cat>
            <c:numRef>
              <c:f>Sheet1!$A$2:$A$10</c:f>
              <c:numCache>
                <c:formatCode>General</c:formatCode>
                <c:ptCount val="9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</c:numCache>
            </c:numRef>
          </c:cat>
          <c:val>
            <c:numRef>
              <c:f>Sheet1!$B$2:$B$10</c:f>
              <c:numCache>
                <c:formatCode>General</c:formatCode>
                <c:ptCount val="9"/>
                <c:pt idx="0">
                  <c:v>2</c:v>
                </c:pt>
                <c:pt idx="1">
                  <c:v>3</c:v>
                </c:pt>
                <c:pt idx="2">
                  <c:v>10</c:v>
                </c:pt>
                <c:pt idx="3">
                  <c:v>15</c:v>
                </c:pt>
                <c:pt idx="4">
                  <c:v>20</c:v>
                </c:pt>
                <c:pt idx="5">
                  <c:v>15</c:v>
                </c:pt>
                <c:pt idx="6">
                  <c:v>10</c:v>
                </c:pt>
                <c:pt idx="7">
                  <c:v>3</c:v>
                </c:pt>
                <c:pt idx="8">
                  <c:v>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31A-4096-B624-1C1F7BD8D23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0"/>
        <c:axId val="259657560"/>
        <c:axId val="325801496"/>
      </c:barChart>
      <c:catAx>
        <c:axId val="25965756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lang="ja-JP"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ja-JP"/>
          </a:p>
        </c:txPr>
        <c:crossAx val="325801496"/>
        <c:crosses val="autoZero"/>
        <c:auto val="1"/>
        <c:lblAlgn val="ctr"/>
        <c:lblOffset val="100"/>
        <c:tickMarkSkip val="1"/>
        <c:noMultiLvlLbl val="0"/>
      </c:catAx>
      <c:valAx>
        <c:axId val="32580149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lang="ja-JP"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ja-JP"/>
          </a:p>
        </c:txPr>
        <c:crossAx val="259657560"/>
        <c:crosses val="autoZero"/>
        <c:crossBetween val="between"/>
      </c:valAx>
      <c:spPr>
        <a:noFill/>
        <a:ln>
          <a:solidFill>
            <a:schemeClr val="tx2"/>
          </a:solidFill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ja-JP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withinLinear" id="14">
  <a:schemeClr val="accent1"/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4">
  <cs:axisTitle>
    <cs:lnRef idx="0"/>
    <cs:fillRef idx="0"/>
    <cs:effectRef idx="0"/>
    <cs:fontRef idx="minor">
      <a:schemeClr val="dk1">
        <a:lumMod val="65000"/>
        <a:lumOff val="35000"/>
      </a:schemeClr>
    </cs:fontRef>
    <cs:defRPr sz="1197" b="1" kern="1200"/>
  </cs:axisTitle>
  <cs:categoryAxis>
    <cs:lnRef idx="0"/>
    <cs:fillRef idx="0"/>
    <cs:effectRef idx="0"/>
    <cs:fontRef idx="minor">
      <a:schemeClr val="dk1">
        <a:lumMod val="65000"/>
        <a:lumOff val="35000"/>
      </a:schemeClr>
    </cs:fontRef>
    <cs:defRPr sz="1197" kern="1200">
      <a:effectLst/>
    </cs:defRPr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68000">
            <a:schemeClr val="lt1">
              <a:lumMod val="85000"/>
            </a:schemeClr>
          </a:gs>
          <a:gs pos="100000">
            <a:schemeClr val="lt1"/>
          </a:gs>
        </a:gsLst>
        <a:lin ang="5400000" scaled="1"/>
        <a:tileRect/>
      </a:grad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lt1"/>
    </cs:fontRef>
    <cs:spPr/>
    <cs:defRPr sz="133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solidFill>
        <a:schemeClr val="dk1">
          <a:lumMod val="65000"/>
          <a:lumOff val="35000"/>
          <a:alpha val="75000"/>
        </a:schemeClr>
      </a:solidFill>
    </cs:spPr>
    <cs:defRPr sz="133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0">
      <cs:styleClr val="auto"/>
    </cs:fillRef>
    <cs:effectRef idx="0"/>
    <cs:fontRef idx="minor">
      <a:schemeClr val="dk1"/>
    </cs:fontRef>
    <cs:spPr>
      <a:gradFill>
        <a:gsLst>
          <a:gs pos="0">
            <a:schemeClr val="phClr"/>
          </a:gs>
          <a:gs pos="100000">
            <a:schemeClr val="phClr">
              <a:lumMod val="84000"/>
            </a:schemeClr>
          </a:gs>
        </a:gsLst>
        <a:lin ang="5400000" scaled="1"/>
      </a:gradFill>
      <a:effectLst>
        <a:outerShdw blurRad="76200" dir="18900000" sy="23000" kx="-1200000" algn="bl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gradFill>
        <a:gsLst>
          <a:gs pos="0">
            <a:schemeClr val="phClr"/>
          </a:gs>
          <a:gs pos="100000">
            <a:schemeClr val="phClr">
              <a:lumMod val="84000"/>
            </a:schemeClr>
          </a:gs>
        </a:gsLst>
        <a:lin ang="5400000" scaled="1"/>
      </a:gradFill>
      <a:effectLst>
        <a:outerShdw blurRad="76200" dir="18900000" sy="23000" kx="-1200000" algn="bl" rotWithShape="0">
          <a:prstClr val="black">
            <a:alpha val="20000"/>
          </a:prstClr>
        </a:out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gradFill>
          <a:gsLst>
            <a:gs pos="0">
              <a:schemeClr val="phClr"/>
            </a:gs>
            <a:gs pos="100000">
              <a:schemeClr val="phClr">
                <a:lumMod val="84000"/>
              </a:schemeClr>
            </a:gs>
          </a:gsLst>
          <a:lin ang="5400000" scaled="1"/>
        </a:gra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gradFill>
        <a:gsLst>
          <a:gs pos="0">
            <a:schemeClr val="phClr"/>
          </a:gs>
          <a:gs pos="100000">
            <a:schemeClr val="phClr">
              <a:lumMod val="84000"/>
            </a:schemeClr>
          </a:gs>
        </a:gsLst>
        <a:lin ang="5400000" scaled="1"/>
      </a:gradFill>
      <a:effectLst>
        <a:outerShdw blurRad="76200" dir="18900000" sy="23000" kx="-1200000" algn="bl" rotWithShape="0">
          <a:prstClr val="black">
            <a:alpha val="20000"/>
          </a:prstClr>
        </a:outerShdw>
      </a:effectLst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65000"/>
        <a:lumOff val="35000"/>
      </a:schemeClr>
    </cs:fontRef>
    <cs:spPr>
      <a:ln w="9525">
        <a:solidFill>
          <a:schemeClr val="dk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35000"/>
          <a:lumOff val="65000"/>
        </a:schemeClr>
      </a:solidFill>
      <a:ln w="9525">
        <a:solidFill>
          <a:schemeClr val="dk1">
            <a:lumMod val="50000"/>
            <a:lumOff val="50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dk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65000"/>
        <a:lumOff val="35000"/>
      </a:schemeClr>
    </cs:fontRef>
    <cs:defRPr kern="1200">
      <a:effectLst/>
    </cs:defRPr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>
          <a:lumMod val="95000"/>
        </a:schemeClr>
      </a:solidFill>
      <a:ln w="9525">
        <a:solidFill>
          <a:schemeClr val="dk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10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4">
  <cs:axisTitle>
    <cs:lnRef idx="0"/>
    <cs:fillRef idx="0"/>
    <cs:effectRef idx="0"/>
    <cs:fontRef idx="minor">
      <a:schemeClr val="dk1">
        <a:lumMod val="65000"/>
        <a:lumOff val="35000"/>
      </a:schemeClr>
    </cs:fontRef>
    <cs:defRPr sz="1197" b="1" kern="1200"/>
  </cs:axisTitle>
  <cs:categoryAxis>
    <cs:lnRef idx="0"/>
    <cs:fillRef idx="0"/>
    <cs:effectRef idx="0"/>
    <cs:fontRef idx="minor">
      <a:schemeClr val="dk1">
        <a:lumMod val="65000"/>
        <a:lumOff val="35000"/>
      </a:schemeClr>
    </cs:fontRef>
    <cs:defRPr sz="1197" kern="1200">
      <a:effectLst/>
    </cs:defRPr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68000">
            <a:schemeClr val="lt1">
              <a:lumMod val="85000"/>
            </a:schemeClr>
          </a:gs>
          <a:gs pos="100000">
            <a:schemeClr val="lt1"/>
          </a:gs>
        </a:gsLst>
        <a:lin ang="5400000" scaled="1"/>
        <a:tileRect/>
      </a:grad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lt1"/>
    </cs:fontRef>
    <cs:spPr/>
    <cs:defRPr sz="133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solidFill>
        <a:schemeClr val="dk1">
          <a:lumMod val="65000"/>
          <a:lumOff val="35000"/>
          <a:alpha val="75000"/>
        </a:schemeClr>
      </a:solidFill>
    </cs:spPr>
    <cs:defRPr sz="133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0">
      <cs:styleClr val="auto"/>
    </cs:fillRef>
    <cs:effectRef idx="0"/>
    <cs:fontRef idx="minor">
      <a:schemeClr val="dk1"/>
    </cs:fontRef>
    <cs:spPr>
      <a:gradFill>
        <a:gsLst>
          <a:gs pos="0">
            <a:schemeClr val="phClr"/>
          </a:gs>
          <a:gs pos="100000">
            <a:schemeClr val="phClr">
              <a:lumMod val="84000"/>
            </a:schemeClr>
          </a:gs>
        </a:gsLst>
        <a:lin ang="5400000" scaled="1"/>
      </a:gradFill>
      <a:effectLst>
        <a:outerShdw blurRad="76200" dir="18900000" sy="23000" kx="-1200000" algn="bl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gradFill>
        <a:gsLst>
          <a:gs pos="0">
            <a:schemeClr val="phClr"/>
          </a:gs>
          <a:gs pos="100000">
            <a:schemeClr val="phClr">
              <a:lumMod val="84000"/>
            </a:schemeClr>
          </a:gs>
        </a:gsLst>
        <a:lin ang="5400000" scaled="1"/>
      </a:gradFill>
      <a:effectLst>
        <a:outerShdw blurRad="76200" dir="18900000" sy="23000" kx="-1200000" algn="bl" rotWithShape="0">
          <a:prstClr val="black">
            <a:alpha val="20000"/>
          </a:prstClr>
        </a:out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gradFill>
          <a:gsLst>
            <a:gs pos="0">
              <a:schemeClr val="phClr"/>
            </a:gs>
            <a:gs pos="100000">
              <a:schemeClr val="phClr">
                <a:lumMod val="84000"/>
              </a:schemeClr>
            </a:gs>
          </a:gsLst>
          <a:lin ang="5400000" scaled="1"/>
        </a:gra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gradFill>
        <a:gsLst>
          <a:gs pos="0">
            <a:schemeClr val="phClr"/>
          </a:gs>
          <a:gs pos="100000">
            <a:schemeClr val="phClr">
              <a:lumMod val="84000"/>
            </a:schemeClr>
          </a:gs>
        </a:gsLst>
        <a:lin ang="5400000" scaled="1"/>
      </a:gradFill>
      <a:effectLst>
        <a:outerShdw blurRad="76200" dir="18900000" sy="23000" kx="-1200000" algn="bl" rotWithShape="0">
          <a:prstClr val="black">
            <a:alpha val="20000"/>
          </a:prstClr>
        </a:outerShdw>
      </a:effectLst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65000"/>
        <a:lumOff val="35000"/>
      </a:schemeClr>
    </cs:fontRef>
    <cs:spPr>
      <a:ln w="9525">
        <a:solidFill>
          <a:schemeClr val="dk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35000"/>
          <a:lumOff val="65000"/>
        </a:schemeClr>
      </a:solidFill>
      <a:ln w="9525">
        <a:solidFill>
          <a:schemeClr val="dk1">
            <a:lumMod val="50000"/>
            <a:lumOff val="50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dk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65000"/>
        <a:lumOff val="35000"/>
      </a:schemeClr>
    </cs:fontRef>
    <cs:defRPr kern="1200">
      <a:effectLst/>
    </cs:defRPr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>
          <a:lumMod val="95000"/>
        </a:schemeClr>
      </a:solidFill>
      <a:ln w="9525">
        <a:solidFill>
          <a:schemeClr val="dk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3.xml><?xml version="1.0" encoding="utf-8"?>
<cs:chartStyle xmlns:cs="http://schemas.microsoft.com/office/drawing/2012/chartStyle" xmlns:a="http://schemas.openxmlformats.org/drawingml/2006/main" id="204">
  <cs:axisTitle>
    <cs:lnRef idx="0"/>
    <cs:fillRef idx="0"/>
    <cs:effectRef idx="0"/>
    <cs:fontRef idx="minor">
      <a:schemeClr val="dk1">
        <a:lumMod val="65000"/>
        <a:lumOff val="35000"/>
      </a:schemeClr>
    </cs:fontRef>
    <cs:defRPr sz="1197" b="1" kern="1200"/>
  </cs:axisTitle>
  <cs:categoryAxis>
    <cs:lnRef idx="0"/>
    <cs:fillRef idx="0"/>
    <cs:effectRef idx="0"/>
    <cs:fontRef idx="minor">
      <a:schemeClr val="dk1">
        <a:lumMod val="65000"/>
        <a:lumOff val="35000"/>
      </a:schemeClr>
    </cs:fontRef>
    <cs:defRPr sz="1197" kern="1200">
      <a:effectLst/>
    </cs:defRPr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68000">
            <a:schemeClr val="lt1">
              <a:lumMod val="85000"/>
            </a:schemeClr>
          </a:gs>
          <a:gs pos="100000">
            <a:schemeClr val="lt1"/>
          </a:gs>
        </a:gsLst>
        <a:lin ang="5400000" scaled="1"/>
        <a:tileRect/>
      </a:grad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lt1"/>
    </cs:fontRef>
    <cs:spPr/>
    <cs:defRPr sz="133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solidFill>
        <a:schemeClr val="dk1">
          <a:lumMod val="65000"/>
          <a:lumOff val="35000"/>
          <a:alpha val="75000"/>
        </a:schemeClr>
      </a:solidFill>
    </cs:spPr>
    <cs:defRPr sz="133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0">
      <cs:styleClr val="auto"/>
    </cs:fillRef>
    <cs:effectRef idx="0"/>
    <cs:fontRef idx="minor">
      <a:schemeClr val="dk1"/>
    </cs:fontRef>
    <cs:spPr>
      <a:gradFill>
        <a:gsLst>
          <a:gs pos="0">
            <a:schemeClr val="phClr"/>
          </a:gs>
          <a:gs pos="100000">
            <a:schemeClr val="phClr">
              <a:lumMod val="84000"/>
            </a:schemeClr>
          </a:gs>
        </a:gsLst>
        <a:lin ang="5400000" scaled="1"/>
      </a:gradFill>
      <a:effectLst>
        <a:outerShdw blurRad="76200" dir="18900000" sy="23000" kx="-1200000" algn="bl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gradFill>
        <a:gsLst>
          <a:gs pos="0">
            <a:schemeClr val="phClr"/>
          </a:gs>
          <a:gs pos="100000">
            <a:schemeClr val="phClr">
              <a:lumMod val="84000"/>
            </a:schemeClr>
          </a:gs>
        </a:gsLst>
        <a:lin ang="5400000" scaled="1"/>
      </a:gradFill>
      <a:effectLst>
        <a:outerShdw blurRad="76200" dir="18900000" sy="23000" kx="-1200000" algn="bl" rotWithShape="0">
          <a:prstClr val="black">
            <a:alpha val="20000"/>
          </a:prstClr>
        </a:out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gradFill>
          <a:gsLst>
            <a:gs pos="0">
              <a:schemeClr val="phClr"/>
            </a:gs>
            <a:gs pos="100000">
              <a:schemeClr val="phClr">
                <a:lumMod val="84000"/>
              </a:schemeClr>
            </a:gs>
          </a:gsLst>
          <a:lin ang="5400000" scaled="1"/>
        </a:gra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gradFill>
        <a:gsLst>
          <a:gs pos="0">
            <a:schemeClr val="phClr"/>
          </a:gs>
          <a:gs pos="100000">
            <a:schemeClr val="phClr">
              <a:lumMod val="84000"/>
            </a:schemeClr>
          </a:gs>
        </a:gsLst>
        <a:lin ang="5400000" scaled="1"/>
      </a:gradFill>
      <a:effectLst>
        <a:outerShdw blurRad="76200" dir="18900000" sy="23000" kx="-1200000" algn="bl" rotWithShape="0">
          <a:prstClr val="black">
            <a:alpha val="20000"/>
          </a:prstClr>
        </a:outerShdw>
      </a:effectLst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65000"/>
        <a:lumOff val="35000"/>
      </a:schemeClr>
    </cs:fontRef>
    <cs:spPr>
      <a:ln w="9525">
        <a:solidFill>
          <a:schemeClr val="dk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35000"/>
          <a:lumOff val="65000"/>
        </a:schemeClr>
      </a:solidFill>
      <a:ln w="9525">
        <a:solidFill>
          <a:schemeClr val="dk1">
            <a:lumMod val="50000"/>
            <a:lumOff val="50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dk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65000"/>
        <a:lumOff val="35000"/>
      </a:schemeClr>
    </cs:fontRef>
    <cs:defRPr kern="1200">
      <a:effectLst/>
    </cs:defRPr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>
          <a:lumMod val="95000"/>
        </a:schemeClr>
      </a:solidFill>
      <a:ln w="9525">
        <a:solidFill>
          <a:schemeClr val="dk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4.xml><?xml version="1.0" encoding="utf-8"?>
<cs:chartStyle xmlns:cs="http://schemas.microsoft.com/office/drawing/2012/chartStyle" xmlns:a="http://schemas.openxmlformats.org/drawingml/2006/main" id="204">
  <cs:axisTitle>
    <cs:lnRef idx="0"/>
    <cs:fillRef idx="0"/>
    <cs:effectRef idx="0"/>
    <cs:fontRef idx="minor">
      <a:schemeClr val="dk1">
        <a:lumMod val="65000"/>
        <a:lumOff val="35000"/>
      </a:schemeClr>
    </cs:fontRef>
    <cs:defRPr sz="1197" b="1" kern="1200"/>
  </cs:axisTitle>
  <cs:categoryAxis>
    <cs:lnRef idx="0"/>
    <cs:fillRef idx="0"/>
    <cs:effectRef idx="0"/>
    <cs:fontRef idx="minor">
      <a:schemeClr val="dk1">
        <a:lumMod val="65000"/>
        <a:lumOff val="35000"/>
      </a:schemeClr>
    </cs:fontRef>
    <cs:defRPr sz="1197" kern="1200">
      <a:effectLst/>
    </cs:defRPr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68000">
            <a:schemeClr val="lt1">
              <a:lumMod val="85000"/>
            </a:schemeClr>
          </a:gs>
          <a:gs pos="100000">
            <a:schemeClr val="lt1"/>
          </a:gs>
        </a:gsLst>
        <a:lin ang="5400000" scaled="1"/>
        <a:tileRect/>
      </a:grad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lt1"/>
    </cs:fontRef>
    <cs:spPr/>
    <cs:defRPr sz="133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solidFill>
        <a:schemeClr val="dk1">
          <a:lumMod val="65000"/>
          <a:lumOff val="35000"/>
          <a:alpha val="75000"/>
        </a:schemeClr>
      </a:solidFill>
    </cs:spPr>
    <cs:defRPr sz="133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0">
      <cs:styleClr val="auto"/>
    </cs:fillRef>
    <cs:effectRef idx="0"/>
    <cs:fontRef idx="minor">
      <a:schemeClr val="dk1"/>
    </cs:fontRef>
    <cs:spPr>
      <a:gradFill>
        <a:gsLst>
          <a:gs pos="0">
            <a:schemeClr val="phClr"/>
          </a:gs>
          <a:gs pos="100000">
            <a:schemeClr val="phClr">
              <a:lumMod val="84000"/>
            </a:schemeClr>
          </a:gs>
        </a:gsLst>
        <a:lin ang="5400000" scaled="1"/>
      </a:gradFill>
      <a:effectLst>
        <a:outerShdw blurRad="76200" dir="18900000" sy="23000" kx="-1200000" algn="bl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gradFill>
        <a:gsLst>
          <a:gs pos="0">
            <a:schemeClr val="phClr"/>
          </a:gs>
          <a:gs pos="100000">
            <a:schemeClr val="phClr">
              <a:lumMod val="84000"/>
            </a:schemeClr>
          </a:gs>
        </a:gsLst>
        <a:lin ang="5400000" scaled="1"/>
      </a:gradFill>
      <a:effectLst>
        <a:outerShdw blurRad="76200" dir="18900000" sy="23000" kx="-1200000" algn="bl" rotWithShape="0">
          <a:prstClr val="black">
            <a:alpha val="20000"/>
          </a:prstClr>
        </a:out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gradFill>
          <a:gsLst>
            <a:gs pos="0">
              <a:schemeClr val="phClr"/>
            </a:gs>
            <a:gs pos="100000">
              <a:schemeClr val="phClr">
                <a:lumMod val="84000"/>
              </a:schemeClr>
            </a:gs>
          </a:gsLst>
          <a:lin ang="5400000" scaled="1"/>
        </a:gra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gradFill>
        <a:gsLst>
          <a:gs pos="0">
            <a:schemeClr val="phClr"/>
          </a:gs>
          <a:gs pos="100000">
            <a:schemeClr val="phClr">
              <a:lumMod val="84000"/>
            </a:schemeClr>
          </a:gs>
        </a:gsLst>
        <a:lin ang="5400000" scaled="1"/>
      </a:gradFill>
      <a:effectLst>
        <a:outerShdw blurRad="76200" dir="18900000" sy="23000" kx="-1200000" algn="bl" rotWithShape="0">
          <a:prstClr val="black">
            <a:alpha val="20000"/>
          </a:prstClr>
        </a:outerShdw>
      </a:effectLst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65000"/>
        <a:lumOff val="35000"/>
      </a:schemeClr>
    </cs:fontRef>
    <cs:spPr>
      <a:ln w="9525">
        <a:solidFill>
          <a:schemeClr val="dk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35000"/>
          <a:lumOff val="65000"/>
        </a:schemeClr>
      </a:solidFill>
      <a:ln w="9525">
        <a:solidFill>
          <a:schemeClr val="dk1">
            <a:lumMod val="50000"/>
            <a:lumOff val="50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dk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65000"/>
        <a:lumOff val="35000"/>
      </a:schemeClr>
    </cs:fontRef>
    <cs:defRPr kern="1200">
      <a:effectLst/>
    </cs:defRPr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>
          <a:lumMod val="95000"/>
        </a:schemeClr>
      </a:solidFill>
      <a:ln w="9525">
        <a:solidFill>
          <a:schemeClr val="dk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5.xml><?xml version="1.0" encoding="utf-8"?>
<cs:chartStyle xmlns:cs="http://schemas.microsoft.com/office/drawing/2012/chartStyle" xmlns:a="http://schemas.openxmlformats.org/drawingml/2006/main" id="204">
  <cs:axisTitle>
    <cs:lnRef idx="0"/>
    <cs:fillRef idx="0"/>
    <cs:effectRef idx="0"/>
    <cs:fontRef idx="minor">
      <a:schemeClr val="dk1">
        <a:lumMod val="65000"/>
        <a:lumOff val="35000"/>
      </a:schemeClr>
    </cs:fontRef>
    <cs:defRPr sz="1197" b="1" kern="1200"/>
  </cs:axisTitle>
  <cs:categoryAxis>
    <cs:lnRef idx="0"/>
    <cs:fillRef idx="0"/>
    <cs:effectRef idx="0"/>
    <cs:fontRef idx="minor">
      <a:schemeClr val="dk1">
        <a:lumMod val="65000"/>
        <a:lumOff val="35000"/>
      </a:schemeClr>
    </cs:fontRef>
    <cs:defRPr sz="1197" kern="1200">
      <a:effectLst/>
    </cs:defRPr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68000">
            <a:schemeClr val="lt1">
              <a:lumMod val="85000"/>
            </a:schemeClr>
          </a:gs>
          <a:gs pos="100000">
            <a:schemeClr val="lt1"/>
          </a:gs>
        </a:gsLst>
        <a:lin ang="5400000" scaled="1"/>
        <a:tileRect/>
      </a:grad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lt1"/>
    </cs:fontRef>
    <cs:spPr/>
    <cs:defRPr sz="133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solidFill>
        <a:schemeClr val="dk1">
          <a:lumMod val="65000"/>
          <a:lumOff val="35000"/>
          <a:alpha val="75000"/>
        </a:schemeClr>
      </a:solidFill>
    </cs:spPr>
    <cs:defRPr sz="133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0">
      <cs:styleClr val="auto"/>
    </cs:fillRef>
    <cs:effectRef idx="0"/>
    <cs:fontRef idx="minor">
      <a:schemeClr val="dk1"/>
    </cs:fontRef>
    <cs:spPr>
      <a:gradFill>
        <a:gsLst>
          <a:gs pos="0">
            <a:schemeClr val="phClr"/>
          </a:gs>
          <a:gs pos="100000">
            <a:schemeClr val="phClr">
              <a:lumMod val="84000"/>
            </a:schemeClr>
          </a:gs>
        </a:gsLst>
        <a:lin ang="5400000" scaled="1"/>
      </a:gradFill>
      <a:effectLst>
        <a:outerShdw blurRad="76200" dir="18900000" sy="23000" kx="-1200000" algn="bl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gradFill>
        <a:gsLst>
          <a:gs pos="0">
            <a:schemeClr val="phClr"/>
          </a:gs>
          <a:gs pos="100000">
            <a:schemeClr val="phClr">
              <a:lumMod val="84000"/>
            </a:schemeClr>
          </a:gs>
        </a:gsLst>
        <a:lin ang="5400000" scaled="1"/>
      </a:gradFill>
      <a:effectLst>
        <a:outerShdw blurRad="76200" dir="18900000" sy="23000" kx="-1200000" algn="bl" rotWithShape="0">
          <a:prstClr val="black">
            <a:alpha val="20000"/>
          </a:prstClr>
        </a:out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gradFill>
          <a:gsLst>
            <a:gs pos="0">
              <a:schemeClr val="phClr"/>
            </a:gs>
            <a:gs pos="100000">
              <a:schemeClr val="phClr">
                <a:lumMod val="84000"/>
              </a:schemeClr>
            </a:gs>
          </a:gsLst>
          <a:lin ang="5400000" scaled="1"/>
        </a:gra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gradFill>
        <a:gsLst>
          <a:gs pos="0">
            <a:schemeClr val="phClr"/>
          </a:gs>
          <a:gs pos="100000">
            <a:schemeClr val="phClr">
              <a:lumMod val="84000"/>
            </a:schemeClr>
          </a:gs>
        </a:gsLst>
        <a:lin ang="5400000" scaled="1"/>
      </a:gradFill>
      <a:effectLst>
        <a:outerShdw blurRad="76200" dir="18900000" sy="23000" kx="-1200000" algn="bl" rotWithShape="0">
          <a:prstClr val="black">
            <a:alpha val="20000"/>
          </a:prstClr>
        </a:outerShdw>
      </a:effectLst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65000"/>
        <a:lumOff val="35000"/>
      </a:schemeClr>
    </cs:fontRef>
    <cs:spPr>
      <a:ln w="9525">
        <a:solidFill>
          <a:schemeClr val="dk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35000"/>
          <a:lumOff val="65000"/>
        </a:schemeClr>
      </a:solidFill>
      <a:ln w="9525">
        <a:solidFill>
          <a:schemeClr val="dk1">
            <a:lumMod val="50000"/>
            <a:lumOff val="50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dk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65000"/>
        <a:lumOff val="35000"/>
      </a:schemeClr>
    </cs:fontRef>
    <cs:defRPr kern="1200">
      <a:effectLst/>
    </cs:defRPr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>
          <a:lumMod val="95000"/>
        </a:schemeClr>
      </a:solidFill>
      <a:ln w="9525">
        <a:solidFill>
          <a:schemeClr val="dk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6.xml><?xml version="1.0" encoding="utf-8"?>
<cs:chartStyle xmlns:cs="http://schemas.microsoft.com/office/drawing/2012/chartStyle" xmlns:a="http://schemas.openxmlformats.org/drawingml/2006/main" id="204">
  <cs:axisTitle>
    <cs:lnRef idx="0"/>
    <cs:fillRef idx="0"/>
    <cs:effectRef idx="0"/>
    <cs:fontRef idx="minor">
      <a:schemeClr val="dk1">
        <a:lumMod val="65000"/>
        <a:lumOff val="35000"/>
      </a:schemeClr>
    </cs:fontRef>
    <cs:defRPr sz="1197" b="1" kern="1200"/>
  </cs:axisTitle>
  <cs:categoryAxis>
    <cs:lnRef idx="0"/>
    <cs:fillRef idx="0"/>
    <cs:effectRef idx="0"/>
    <cs:fontRef idx="minor">
      <a:schemeClr val="dk1">
        <a:lumMod val="65000"/>
        <a:lumOff val="35000"/>
      </a:schemeClr>
    </cs:fontRef>
    <cs:defRPr sz="1197" kern="1200">
      <a:effectLst/>
    </cs:defRPr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68000">
            <a:schemeClr val="lt1">
              <a:lumMod val="85000"/>
            </a:schemeClr>
          </a:gs>
          <a:gs pos="100000">
            <a:schemeClr val="lt1"/>
          </a:gs>
        </a:gsLst>
        <a:lin ang="5400000" scaled="1"/>
        <a:tileRect/>
      </a:grad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lt1"/>
    </cs:fontRef>
    <cs:spPr/>
    <cs:defRPr sz="133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solidFill>
        <a:schemeClr val="dk1">
          <a:lumMod val="65000"/>
          <a:lumOff val="35000"/>
          <a:alpha val="75000"/>
        </a:schemeClr>
      </a:solidFill>
    </cs:spPr>
    <cs:defRPr sz="133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0">
      <cs:styleClr val="auto"/>
    </cs:fillRef>
    <cs:effectRef idx="0"/>
    <cs:fontRef idx="minor">
      <a:schemeClr val="dk1"/>
    </cs:fontRef>
    <cs:spPr>
      <a:gradFill>
        <a:gsLst>
          <a:gs pos="0">
            <a:schemeClr val="phClr"/>
          </a:gs>
          <a:gs pos="100000">
            <a:schemeClr val="phClr">
              <a:lumMod val="84000"/>
            </a:schemeClr>
          </a:gs>
        </a:gsLst>
        <a:lin ang="5400000" scaled="1"/>
      </a:gradFill>
      <a:effectLst>
        <a:outerShdw blurRad="76200" dir="18900000" sy="23000" kx="-1200000" algn="bl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gradFill>
        <a:gsLst>
          <a:gs pos="0">
            <a:schemeClr val="phClr"/>
          </a:gs>
          <a:gs pos="100000">
            <a:schemeClr val="phClr">
              <a:lumMod val="84000"/>
            </a:schemeClr>
          </a:gs>
        </a:gsLst>
        <a:lin ang="5400000" scaled="1"/>
      </a:gradFill>
      <a:effectLst>
        <a:outerShdw blurRad="76200" dir="18900000" sy="23000" kx="-1200000" algn="bl" rotWithShape="0">
          <a:prstClr val="black">
            <a:alpha val="20000"/>
          </a:prstClr>
        </a:out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gradFill>
          <a:gsLst>
            <a:gs pos="0">
              <a:schemeClr val="phClr"/>
            </a:gs>
            <a:gs pos="100000">
              <a:schemeClr val="phClr">
                <a:lumMod val="84000"/>
              </a:schemeClr>
            </a:gs>
          </a:gsLst>
          <a:lin ang="5400000" scaled="1"/>
        </a:gra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gradFill>
        <a:gsLst>
          <a:gs pos="0">
            <a:schemeClr val="phClr"/>
          </a:gs>
          <a:gs pos="100000">
            <a:schemeClr val="phClr">
              <a:lumMod val="84000"/>
            </a:schemeClr>
          </a:gs>
        </a:gsLst>
        <a:lin ang="5400000" scaled="1"/>
      </a:gradFill>
      <a:effectLst>
        <a:outerShdw blurRad="76200" dir="18900000" sy="23000" kx="-1200000" algn="bl" rotWithShape="0">
          <a:prstClr val="black">
            <a:alpha val="20000"/>
          </a:prstClr>
        </a:outerShdw>
      </a:effectLst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65000"/>
        <a:lumOff val="35000"/>
      </a:schemeClr>
    </cs:fontRef>
    <cs:spPr>
      <a:ln w="9525">
        <a:solidFill>
          <a:schemeClr val="dk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35000"/>
          <a:lumOff val="65000"/>
        </a:schemeClr>
      </a:solidFill>
      <a:ln w="9525">
        <a:solidFill>
          <a:schemeClr val="dk1">
            <a:lumMod val="50000"/>
            <a:lumOff val="50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dk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65000"/>
        <a:lumOff val="35000"/>
      </a:schemeClr>
    </cs:fontRef>
    <cs:defRPr kern="1200">
      <a:effectLst/>
    </cs:defRPr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>
          <a:lumMod val="95000"/>
        </a:schemeClr>
      </a:solidFill>
      <a:ln w="9525">
        <a:solidFill>
          <a:schemeClr val="dk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7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9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image" Target="../media/image1.e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e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emf"/></Relationships>
</file>

<file path=ppt/drawings/_rels/vmlDrawing9.v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image" Target="../media/image10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latinLnBrk="0">
              <a:defRPr kumimoji="1" lang="ja-JP" sz="1200"/>
            </a:lvl1pPr>
          </a:lstStyle>
          <a:p>
            <a:endParaRPr kumimoji="1" lang="ja-JP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quarter" idx="1"/>
          </p:nvPr>
        </p:nvSpPr>
        <p:spPr>
          <a:xfrm>
            <a:off x="5179484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latinLnBrk="0">
              <a:defRPr kumimoji="1" lang="ja-JP" sz="1200"/>
            </a:lvl1pPr>
          </a:lstStyle>
          <a:p>
            <a:fld id="{BDB7646E-8811-423A-9C42-2CBFADA00A96}" type="datetimeFigureOut">
              <a:rPr kumimoji="1" lang="en-US" altLang="ja-JP" smtClean="0"/>
              <a:pPr/>
              <a:t>2/17/2021</a:t>
            </a:fld>
            <a:endParaRPr kumimoji="1" lang="ja-JP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2"/>
          </p:nvPr>
        </p:nvSpPr>
        <p:spPr>
          <a:xfrm>
            <a:off x="0" y="651391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latinLnBrk="0">
              <a:defRPr kumimoji="1" lang="ja-JP" sz="1200"/>
            </a:lvl1pPr>
          </a:lstStyle>
          <a:p>
            <a:endParaRPr kumimoji="1" lang="ja-JP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3"/>
          </p:nvPr>
        </p:nvSpPr>
        <p:spPr>
          <a:xfrm>
            <a:off x="5179484" y="651391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latinLnBrk="0">
              <a:defRPr kumimoji="1" lang="ja-JP" sz="1200"/>
            </a:lvl1pPr>
          </a:lstStyle>
          <a:p>
            <a:fld id="{04360E59-1627-4404-ACC5-51C744AB0F27}" type="slidenum">
              <a:rPr kumimoji="1" lang="en-US" altLang="ja-JP" smtClean="0"/>
              <a:pPr/>
              <a:t>‹#›</a:t>
            </a:fld>
            <a:endParaRPr kumimoji="1" lang="ja-JP"/>
          </a:p>
        </p:txBody>
      </p:sp>
    </p:spTree>
    <p:extLst>
      <p:ext uri="{BB962C8B-B14F-4D97-AF65-F5344CB8AC3E}">
        <p14:creationId xmlns:p14="http://schemas.microsoft.com/office/powerpoint/2010/main" val="51622542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latinLnBrk="0">
              <a:defRPr kumimoji="1" lang="ja-JP" sz="1200">
                <a:solidFill>
                  <a:schemeClr val="tx1"/>
                </a:solidFill>
              </a:defRPr>
            </a:lvl1pPr>
          </a:lstStyle>
          <a:p>
            <a:endParaRPr kumimoji="1" lang="ja-JP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5179484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latinLnBrk="0">
              <a:defRPr kumimoji="1" lang="ja-JP" sz="1200">
                <a:solidFill>
                  <a:schemeClr val="tx1"/>
                </a:solidFill>
              </a:defRPr>
            </a:lvl1pPr>
          </a:lstStyle>
          <a:p>
            <a:fld id="{D677E230-58DD-43ED-96A1-552DDAB53532}" type="datetimeFigureOut">
              <a:rPr lang="ja-JP" altLang="en-US"/>
              <a:pPr/>
              <a:t>2021/2/17</a:t>
            </a:fld>
            <a:endParaRPr kumimoji="1" lang="ja-JP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2286000" y="514350"/>
            <a:ext cx="4572000" cy="25717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kumimoji="1" lang="ja-JP"/>
          </a:p>
        </p:txBody>
      </p:sp>
      <p:sp>
        <p:nvSpPr>
          <p:cNvPr id="5" name="メモ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/>
              <a:t>マスター テキストのスタイルを編集するには、ここをクリック</a:t>
            </a:r>
          </a:p>
          <a:p>
            <a:pPr lvl="1"/>
            <a:r>
              <a:rPr kumimoji="1" lang="ja-JP"/>
              <a:t>第 2 レベル</a:t>
            </a:r>
          </a:p>
          <a:p>
            <a:pPr lvl="2"/>
            <a:r>
              <a:rPr kumimoji="1" lang="ja-JP"/>
              <a:t>第 3 レベル</a:t>
            </a:r>
          </a:p>
          <a:p>
            <a:pPr lvl="3"/>
            <a:r>
              <a:rPr kumimoji="1" lang="ja-JP"/>
              <a:t>第 4 レベル</a:t>
            </a:r>
          </a:p>
          <a:p>
            <a:pPr lvl="4"/>
            <a:r>
              <a:rPr kumimoji="1" lang="ja-JP"/>
              <a:t>第 5 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651391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latinLnBrk="0">
              <a:defRPr kumimoji="1" lang="ja-JP" sz="1200">
                <a:solidFill>
                  <a:schemeClr val="tx1"/>
                </a:solidFill>
              </a:defRPr>
            </a:lvl1pPr>
          </a:lstStyle>
          <a:p>
            <a:endParaRPr kumimoji="1" lang="ja-JP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5179484" y="651391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latinLnBrk="0">
              <a:defRPr kumimoji="1" lang="ja-JP" sz="1200">
                <a:solidFill>
                  <a:schemeClr val="tx1"/>
                </a:solidFill>
              </a:defRPr>
            </a:lvl1pPr>
          </a:lstStyle>
          <a:p>
            <a:fld id="{841221E5-7225-48EB-A4EE-420E7BFCF705}" type="slidenum">
              <a:rPr/>
              <a:pPr/>
              <a:t>‹#›</a:t>
            </a:fld>
            <a:endParaRPr kumimoji="1" lang="ja-JP"/>
          </a:p>
        </p:txBody>
      </p:sp>
    </p:spTree>
    <p:extLst>
      <p:ext uri="{BB962C8B-B14F-4D97-AF65-F5344CB8AC3E}">
        <p14:creationId xmlns:p14="http://schemas.microsoft.com/office/powerpoint/2010/main" val="15566699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lang="ja-JP" sz="1200" kern="1200">
        <a:solidFill>
          <a:schemeClr val="tx2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lang="ja-JP" sz="1200" kern="1200">
        <a:solidFill>
          <a:schemeClr val="tx2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lang="ja-JP" sz="1200" kern="1200">
        <a:solidFill>
          <a:schemeClr val="tx2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lang="ja-JP" sz="1200" kern="1200">
        <a:solidFill>
          <a:schemeClr val="tx2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lang="ja-JP" sz="1200" kern="1200">
        <a:solidFill>
          <a:schemeClr val="tx2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lang="ja-JP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lang="ja-JP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lang="ja-JP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lang="ja-JP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四角形 7"/>
          <p:cNvSpPr/>
          <p:nvPr/>
        </p:nvSpPr>
        <p:spPr>
          <a:xfrm>
            <a:off x="11579384" y="5638800"/>
            <a:ext cx="609441" cy="1219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/>
            <a:endParaRPr kumimoji="1" lang="ja-JP"/>
          </a:p>
        </p:txBody>
      </p:sp>
      <p:sp>
        <p:nvSpPr>
          <p:cNvPr id="9" name="四角形 8"/>
          <p:cNvSpPr/>
          <p:nvPr/>
        </p:nvSpPr>
        <p:spPr>
          <a:xfrm>
            <a:off x="11274663" y="5638800"/>
            <a:ext cx="304721" cy="12192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/>
            <a:endParaRPr kumimoji="1" lang="ja-JP"/>
          </a:p>
        </p:txBody>
      </p:sp>
      <p:sp>
        <p:nvSpPr>
          <p:cNvPr id="10" name="四角形 9"/>
          <p:cNvSpPr/>
          <p:nvPr/>
        </p:nvSpPr>
        <p:spPr>
          <a:xfrm>
            <a:off x="1218883" y="0"/>
            <a:ext cx="609441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/>
            <a:endParaRPr kumimoji="1" lang="ja-JP"/>
          </a:p>
        </p:txBody>
      </p:sp>
      <p:sp>
        <p:nvSpPr>
          <p:cNvPr id="11" name="四角形 10"/>
          <p:cNvSpPr/>
          <p:nvPr/>
        </p:nvSpPr>
        <p:spPr>
          <a:xfrm>
            <a:off x="0" y="0"/>
            <a:ext cx="1218883" cy="68580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/>
            <a:endParaRPr kumimoji="1" lang="ja-JP"/>
          </a:p>
        </p:txBody>
      </p:sp>
      <p:sp>
        <p:nvSpPr>
          <p:cNvPr id="12" name="四角形 11"/>
          <p:cNvSpPr/>
          <p:nvPr/>
        </p:nvSpPr>
        <p:spPr>
          <a:xfrm>
            <a:off x="0" y="5638800"/>
            <a:ext cx="12188825" cy="1219200"/>
          </a:xfrm>
          <a:prstGeom prst="rect">
            <a:avLst/>
          </a:prstGeom>
          <a:solidFill>
            <a:schemeClr val="accent1">
              <a:lumMod val="75000"/>
              <a:alpha val="50196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/>
            <a:endParaRPr kumimoji="1" lang="ja-JP"/>
          </a:p>
        </p:txBody>
      </p:sp>
      <p:cxnSp>
        <p:nvCxnSpPr>
          <p:cNvPr id="13" name="直線コネクタ 12"/>
          <p:cNvCxnSpPr/>
          <p:nvPr/>
        </p:nvCxnSpPr>
        <p:spPr bwMode="white">
          <a:xfrm>
            <a:off x="11573293" y="5638800"/>
            <a:ext cx="0" cy="121920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四角形 13"/>
          <p:cNvSpPr/>
          <p:nvPr/>
        </p:nvSpPr>
        <p:spPr>
          <a:xfrm>
            <a:off x="0" y="5643132"/>
            <a:ext cx="1216152" cy="1214868"/>
          </a:xfrm>
          <a:prstGeom prst="rect">
            <a:avLst/>
          </a:prstGeom>
          <a:solidFill>
            <a:schemeClr val="accent1">
              <a:lumMod val="50000"/>
              <a:alpha val="74902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/>
            <a:endParaRPr kumimoji="1" lang="ja-JP"/>
          </a:p>
        </p:txBody>
      </p:sp>
      <p:cxnSp>
        <p:nvCxnSpPr>
          <p:cNvPr id="15" name="直線コネクタ 14"/>
          <p:cNvCxnSpPr/>
          <p:nvPr/>
        </p:nvCxnSpPr>
        <p:spPr bwMode="white">
          <a:xfrm>
            <a:off x="1218884" y="0"/>
            <a:ext cx="0" cy="685800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直線コネクタ 15"/>
          <p:cNvCxnSpPr/>
          <p:nvPr/>
        </p:nvCxnSpPr>
        <p:spPr bwMode="white">
          <a:xfrm>
            <a:off x="0" y="5631204"/>
            <a:ext cx="1828325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pi"/>
          <p:cNvSpPr>
            <a:spLocks/>
          </p:cNvSpPr>
          <p:nvPr/>
        </p:nvSpPr>
        <p:spPr bwMode="white">
          <a:xfrm>
            <a:off x="276462" y="6032500"/>
            <a:ext cx="593189" cy="519176"/>
          </a:xfrm>
          <a:custGeom>
            <a:avLst/>
            <a:gdLst>
              <a:gd name="T0" fmla="*/ 411 w 426"/>
              <a:gd name="T1" fmla="*/ 0 h 372"/>
              <a:gd name="T2" fmla="*/ 90 w 426"/>
              <a:gd name="T3" fmla="*/ 0 h 372"/>
              <a:gd name="T4" fmla="*/ 3 w 426"/>
              <a:gd name="T5" fmla="*/ 64 h 372"/>
              <a:gd name="T6" fmla="*/ 12 w 426"/>
              <a:gd name="T7" fmla="*/ 83 h 372"/>
              <a:gd name="T8" fmla="*/ 17 w 426"/>
              <a:gd name="T9" fmla="*/ 83 h 372"/>
              <a:gd name="T10" fmla="*/ 31 w 426"/>
              <a:gd name="T11" fmla="*/ 73 h 372"/>
              <a:gd name="T12" fmla="*/ 90 w 426"/>
              <a:gd name="T13" fmla="*/ 30 h 372"/>
              <a:gd name="T14" fmla="*/ 131 w 426"/>
              <a:gd name="T15" fmla="*/ 30 h 372"/>
              <a:gd name="T16" fmla="*/ 61 w 426"/>
              <a:gd name="T17" fmla="*/ 334 h 372"/>
              <a:gd name="T18" fmla="*/ 61 w 426"/>
              <a:gd name="T19" fmla="*/ 355 h 372"/>
              <a:gd name="T20" fmla="*/ 72 w 426"/>
              <a:gd name="T21" fmla="*/ 359 h 372"/>
              <a:gd name="T22" fmla="*/ 83 w 426"/>
              <a:gd name="T23" fmla="*/ 355 h 372"/>
              <a:gd name="T24" fmla="*/ 161 w 426"/>
              <a:gd name="T25" fmla="*/ 30 h 372"/>
              <a:gd name="T26" fmla="*/ 272 w 426"/>
              <a:gd name="T27" fmla="*/ 30 h 372"/>
              <a:gd name="T28" fmla="*/ 253 w 426"/>
              <a:gd name="T29" fmla="*/ 270 h 372"/>
              <a:gd name="T30" fmla="*/ 277 w 426"/>
              <a:gd name="T31" fmla="*/ 355 h 372"/>
              <a:gd name="T32" fmla="*/ 322 w 426"/>
              <a:gd name="T33" fmla="*/ 372 h 372"/>
              <a:gd name="T34" fmla="*/ 335 w 426"/>
              <a:gd name="T35" fmla="*/ 371 h 372"/>
              <a:gd name="T36" fmla="*/ 417 w 426"/>
              <a:gd name="T37" fmla="*/ 280 h 372"/>
              <a:gd name="T38" fmla="*/ 406 w 426"/>
              <a:gd name="T39" fmla="*/ 262 h 372"/>
              <a:gd name="T40" fmla="*/ 388 w 426"/>
              <a:gd name="T41" fmla="*/ 273 h 372"/>
              <a:gd name="T42" fmla="*/ 331 w 426"/>
              <a:gd name="T43" fmla="*/ 341 h 372"/>
              <a:gd name="T44" fmla="*/ 298 w 426"/>
              <a:gd name="T45" fmla="*/ 333 h 372"/>
              <a:gd name="T46" fmla="*/ 283 w 426"/>
              <a:gd name="T47" fmla="*/ 272 h 372"/>
              <a:gd name="T48" fmla="*/ 302 w 426"/>
              <a:gd name="T49" fmla="*/ 30 h 372"/>
              <a:gd name="T50" fmla="*/ 411 w 426"/>
              <a:gd name="T51" fmla="*/ 30 h 372"/>
              <a:gd name="T52" fmla="*/ 426 w 426"/>
              <a:gd name="T53" fmla="*/ 15 h 372"/>
              <a:gd name="T54" fmla="*/ 411 w 426"/>
              <a:gd name="T55" fmla="*/ 0 h 37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</a:cxnLst>
            <a:rect l="0" t="0" r="r" b="b"/>
            <a:pathLst>
              <a:path w="426" h="372">
                <a:moveTo>
                  <a:pt x="411" y="0"/>
                </a:moveTo>
                <a:cubicBezTo>
                  <a:pt x="90" y="0"/>
                  <a:pt x="90" y="0"/>
                  <a:pt x="90" y="0"/>
                </a:cubicBezTo>
                <a:cubicBezTo>
                  <a:pt x="25" y="0"/>
                  <a:pt x="4" y="61"/>
                  <a:pt x="3" y="64"/>
                </a:cubicBezTo>
                <a:cubicBezTo>
                  <a:pt x="0" y="71"/>
                  <a:pt x="4" y="80"/>
                  <a:pt x="12" y="83"/>
                </a:cubicBezTo>
                <a:cubicBezTo>
                  <a:pt x="14" y="83"/>
                  <a:pt x="15" y="83"/>
                  <a:pt x="17" y="83"/>
                </a:cubicBezTo>
                <a:cubicBezTo>
                  <a:pt x="23" y="83"/>
                  <a:pt x="29" y="80"/>
                  <a:pt x="31" y="73"/>
                </a:cubicBezTo>
                <a:cubicBezTo>
                  <a:pt x="31" y="73"/>
                  <a:pt x="46" y="30"/>
                  <a:pt x="90" y="30"/>
                </a:cubicBezTo>
                <a:cubicBezTo>
                  <a:pt x="131" y="30"/>
                  <a:pt x="131" y="30"/>
                  <a:pt x="131" y="30"/>
                </a:cubicBezTo>
                <a:cubicBezTo>
                  <a:pt x="129" y="83"/>
                  <a:pt x="118" y="274"/>
                  <a:pt x="61" y="334"/>
                </a:cubicBezTo>
                <a:cubicBezTo>
                  <a:pt x="55" y="340"/>
                  <a:pt x="55" y="350"/>
                  <a:pt x="61" y="355"/>
                </a:cubicBezTo>
                <a:cubicBezTo>
                  <a:pt x="64" y="358"/>
                  <a:pt x="68" y="359"/>
                  <a:pt x="72" y="359"/>
                </a:cubicBezTo>
                <a:cubicBezTo>
                  <a:pt x="76" y="359"/>
                  <a:pt x="80" y="358"/>
                  <a:pt x="83" y="355"/>
                </a:cubicBezTo>
                <a:cubicBezTo>
                  <a:pt x="148" y="286"/>
                  <a:pt x="159" y="84"/>
                  <a:pt x="161" y="30"/>
                </a:cubicBezTo>
                <a:cubicBezTo>
                  <a:pt x="272" y="30"/>
                  <a:pt x="272" y="30"/>
                  <a:pt x="272" y="30"/>
                </a:cubicBezTo>
                <a:cubicBezTo>
                  <a:pt x="253" y="270"/>
                  <a:pt x="253" y="270"/>
                  <a:pt x="253" y="270"/>
                </a:cubicBezTo>
                <a:cubicBezTo>
                  <a:pt x="253" y="272"/>
                  <a:pt x="248" y="327"/>
                  <a:pt x="277" y="355"/>
                </a:cubicBezTo>
                <a:cubicBezTo>
                  <a:pt x="289" y="366"/>
                  <a:pt x="304" y="372"/>
                  <a:pt x="322" y="372"/>
                </a:cubicBezTo>
                <a:cubicBezTo>
                  <a:pt x="326" y="372"/>
                  <a:pt x="330" y="372"/>
                  <a:pt x="335" y="371"/>
                </a:cubicBezTo>
                <a:cubicBezTo>
                  <a:pt x="398" y="362"/>
                  <a:pt x="416" y="283"/>
                  <a:pt x="417" y="280"/>
                </a:cubicBezTo>
                <a:cubicBezTo>
                  <a:pt x="419" y="271"/>
                  <a:pt x="414" y="264"/>
                  <a:pt x="406" y="262"/>
                </a:cubicBezTo>
                <a:cubicBezTo>
                  <a:pt x="398" y="260"/>
                  <a:pt x="390" y="265"/>
                  <a:pt x="388" y="273"/>
                </a:cubicBezTo>
                <a:cubicBezTo>
                  <a:pt x="388" y="274"/>
                  <a:pt x="373" y="335"/>
                  <a:pt x="331" y="341"/>
                </a:cubicBezTo>
                <a:cubicBezTo>
                  <a:pt x="316" y="343"/>
                  <a:pt x="306" y="341"/>
                  <a:pt x="298" y="333"/>
                </a:cubicBezTo>
                <a:cubicBezTo>
                  <a:pt x="282" y="318"/>
                  <a:pt x="282" y="284"/>
                  <a:pt x="283" y="272"/>
                </a:cubicBezTo>
                <a:cubicBezTo>
                  <a:pt x="302" y="30"/>
                  <a:pt x="302" y="30"/>
                  <a:pt x="302" y="30"/>
                </a:cubicBezTo>
                <a:cubicBezTo>
                  <a:pt x="411" y="30"/>
                  <a:pt x="411" y="30"/>
                  <a:pt x="411" y="30"/>
                </a:cubicBezTo>
                <a:cubicBezTo>
                  <a:pt x="419" y="30"/>
                  <a:pt x="426" y="24"/>
                  <a:pt x="426" y="15"/>
                </a:cubicBezTo>
                <a:cubicBezTo>
                  <a:pt x="426" y="7"/>
                  <a:pt x="419" y="0"/>
                  <a:pt x="411" y="0"/>
                </a:cubicBezTo>
                <a:close/>
              </a:path>
            </a:pathLst>
          </a:custGeom>
          <a:solidFill>
            <a:schemeClr val="bg1"/>
          </a:solidFill>
          <a:ln>
            <a:solidFill>
              <a:schemeClr val="bg1"/>
            </a:solidFill>
          </a:ln>
        </p:spPr>
        <p:txBody>
          <a:bodyPr vert="horz" wrap="square" lIns="121899" tIns="60949" rIns="121899" bIns="60949" numCol="1" anchor="t" anchorCtr="0" compatLnSpc="1">
            <a:prstTxWarp prst="textNoShape">
              <a:avLst/>
            </a:prstTxWarp>
          </a:bodyPr>
          <a:lstStyle/>
          <a:p>
            <a:endParaRPr kumimoji="1" lang="ja-JP"/>
          </a:p>
        </p:txBody>
      </p:sp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2428669" y="1600200"/>
            <a:ext cx="8329031" cy="2680127"/>
          </a:xfrm>
        </p:spPr>
        <p:txBody>
          <a:bodyPr>
            <a:noAutofit/>
          </a:bodyPr>
          <a:lstStyle>
            <a:lvl1pPr latinLnBrk="0">
              <a:defRPr kumimoji="1" lang="ja-JP" sz="5400"/>
            </a:lvl1pPr>
          </a:lstStyle>
          <a:p>
            <a:r>
              <a:rPr kumimoji="1" lang="ja-JP" altLang="en-US" dirty="0"/>
              <a:t>マスタ タイトルの書式設定</a:t>
            </a:r>
            <a:endParaRPr kumimoji="1" lang="ja-JP" dirty="0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2428669" y="4344915"/>
            <a:ext cx="7516442" cy="1116085"/>
          </a:xfrm>
        </p:spPr>
        <p:txBody>
          <a:bodyPr>
            <a:normAutofit/>
          </a:bodyPr>
          <a:lstStyle>
            <a:lvl1pPr marL="0" indent="0" algn="l" latinLnBrk="0">
              <a:spcBef>
                <a:spcPts val="0"/>
              </a:spcBef>
              <a:buNone/>
              <a:defRPr kumimoji="1" lang="ja-JP" sz="3200">
                <a:solidFill>
                  <a:schemeClr val="tx1"/>
                </a:solidFill>
              </a:defRPr>
            </a:lvl1pPr>
            <a:lvl2pPr marL="457200" indent="0" algn="ctr" latinLnBrk="0">
              <a:buNone/>
              <a:defRPr kumimoji="1" lang="ja-JP"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 latinLnBrk="0">
              <a:buNone/>
              <a:defRPr kumimoji="1" lang="ja-JP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 latinLnBrk="0">
              <a:buNone/>
              <a:defRPr kumimoji="1" lang="ja-JP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 latinLnBrk="0">
              <a:buNone/>
              <a:defRPr kumimoji="1" lang="ja-JP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 latinLnBrk="0">
              <a:buNone/>
              <a:defRPr kumimoji="1" lang="ja-JP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 latinLnBrk="0">
              <a:buNone/>
              <a:defRPr kumimoji="1" lang="ja-JP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 latinLnBrk="0">
              <a:buNone/>
              <a:defRPr kumimoji="1" lang="ja-JP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 latinLnBrk="0">
              <a:buNone/>
              <a:defRPr kumimoji="1" lang="ja-JP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1" lang="ja-JP" altLang="en-US" dirty="0"/>
              <a:t>マスタ サブタイトルの書式設定</a:t>
            </a:r>
            <a:endParaRPr kumimoji="1" lang="ja-JP" dirty="0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latinLnBrk="0">
              <a:defRPr kumimoji="1" lang="ja-JP">
                <a:solidFill>
                  <a:schemeClr val="bg1"/>
                </a:solidFill>
              </a:defRPr>
            </a:lvl1pPr>
          </a:lstStyle>
          <a:p>
            <a:fld id="{C2C6F8EA-316C-41DE-B9A4-EDCC3A85ED9A}" type="datetimeFigureOut">
              <a:rPr lang="ja-JP" altLang="en-US"/>
              <a:pPr/>
              <a:t>2021/2/17</a:t>
            </a:fld>
            <a:endParaRPr kumimoji="1" lang="ja-JP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latinLnBrk="0">
              <a:defRPr kumimoji="1" lang="ja-JP">
                <a:solidFill>
                  <a:schemeClr val="bg1"/>
                </a:solidFill>
              </a:defRPr>
            </a:lvl1pPr>
          </a:lstStyle>
          <a:p>
            <a:endParaRPr kumimoji="1" lang="ja-JP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latinLnBrk="0">
              <a:defRPr kumimoji="1" lang="ja-JP">
                <a:solidFill>
                  <a:schemeClr val="bg1"/>
                </a:solidFill>
              </a:defRPr>
            </a:lvl1pPr>
          </a:lstStyle>
          <a:p>
            <a:fld id="{7DC1BBB0-96F0-4077-A278-0F3FB5C104D3}" type="slidenum">
              <a:rPr/>
              <a:pPr/>
              <a:t>‹#›</a:t>
            </a:fld>
            <a:endParaRPr kumimoji="1" lang="ja-JP"/>
          </a:p>
        </p:txBody>
      </p:sp>
    </p:spTree>
    <p:extLst>
      <p:ext uri="{BB962C8B-B14F-4D97-AF65-F5344CB8AC3E}">
        <p14:creationId xmlns:p14="http://schemas.microsoft.com/office/powerpoint/2010/main" val="3817955988"/>
      </p:ext>
    </p:extLst>
  </p:cSld>
  <p:clrMapOvr>
    <a:masterClrMapping/>
  </p:clrMapOvr>
  <p:transition spd="med">
    <p:pull dir="u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 タイトルの書式設定</a:t>
            </a:r>
            <a:endParaRPr kumimoji="1" lang="ja-JP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5pPr latinLnBrk="0">
              <a:defRPr kumimoji="1" lang="ja-JP"/>
            </a:lvl5pPr>
            <a:lvl6pPr latinLnBrk="0">
              <a:defRPr kumimoji="1" lang="ja-JP"/>
            </a:lvl6pPr>
            <a:lvl7pPr latinLnBrk="0">
              <a:defRPr kumimoji="1" lang="ja-JP"/>
            </a:lvl7pPr>
            <a:lvl8pPr latinLnBrk="0">
              <a:defRPr kumimoji="1" lang="ja-JP"/>
            </a:lvl8pPr>
            <a:lvl9pPr latinLnBrk="0">
              <a:defRPr kumimoji="1" lang="ja-JP"/>
            </a:lvl9pPr>
          </a:lstStyle>
          <a:p>
            <a:pPr lvl="0"/>
            <a:r>
              <a:rPr kumimoji="1" lang="ja-JP" altLang="en-US"/>
              <a:t>マスタ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  <a:endParaRPr kumimoji="1" lang="ja-JP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C6F8EA-316C-41DE-B9A4-EDCC3A85ED9A}" type="datetimeFigureOut">
              <a:rPr lang="ja-JP" altLang="en-US"/>
              <a:pPr/>
              <a:t>2021/2/17</a:t>
            </a:fld>
            <a:endParaRPr kumimoji="1" lang="ja-JP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1BBB0-96F0-4077-A278-0F3FB5C104D3}" type="slidenum">
              <a:rPr/>
              <a:pPr/>
              <a:t>‹#›</a:t>
            </a:fld>
            <a:endParaRPr kumimoji="1" lang="ja-JP"/>
          </a:p>
        </p:txBody>
      </p:sp>
    </p:spTree>
    <p:extLst>
      <p:ext uri="{BB962C8B-B14F-4D97-AF65-F5344CB8AC3E}">
        <p14:creationId xmlns:p14="http://schemas.microsoft.com/office/powerpoint/2010/main" val="2040880889"/>
      </p:ext>
    </p:extLst>
  </p:cSld>
  <p:clrMapOvr>
    <a:masterClrMapping/>
  </p:clrMapOvr>
  <p:transition spd="med">
    <p:pull dir="u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縦書きタイトルと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四角形 6"/>
          <p:cNvSpPr/>
          <p:nvPr/>
        </p:nvSpPr>
        <p:spPr>
          <a:xfrm>
            <a:off x="11884104" y="0"/>
            <a:ext cx="304721" cy="6858000"/>
          </a:xfrm>
          <a:prstGeom prst="rect">
            <a:avLst/>
          </a:prstGeom>
          <a:solidFill>
            <a:schemeClr val="accent1">
              <a:lumMod val="50000"/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lvl="0" algn="ctr"/>
            <a:endParaRPr kumimoji="1" lang="ja-JP"/>
          </a:p>
        </p:txBody>
      </p:sp>
      <p:sp>
        <p:nvSpPr>
          <p:cNvPr id="8" name="四角形 7"/>
          <p:cNvSpPr/>
          <p:nvPr/>
        </p:nvSpPr>
        <p:spPr>
          <a:xfrm>
            <a:off x="617143" y="0"/>
            <a:ext cx="609441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/>
            <a:endParaRPr kumimoji="1" lang="ja-JP"/>
          </a:p>
        </p:txBody>
      </p:sp>
      <p:sp>
        <p:nvSpPr>
          <p:cNvPr id="9" name="四角形 8"/>
          <p:cNvSpPr/>
          <p:nvPr/>
        </p:nvSpPr>
        <p:spPr>
          <a:xfrm>
            <a:off x="0" y="0"/>
            <a:ext cx="609441" cy="6858000"/>
          </a:xfrm>
          <a:prstGeom prst="rect">
            <a:avLst/>
          </a:prstGeom>
          <a:solidFill>
            <a:schemeClr val="accent1">
              <a:lumMod val="75000"/>
              <a:alpha val="87843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/>
            <a:endParaRPr kumimoji="1" lang="ja-JP"/>
          </a:p>
        </p:txBody>
      </p:sp>
      <p:sp>
        <p:nvSpPr>
          <p:cNvPr id="10" name="四角形 9"/>
          <p:cNvSpPr/>
          <p:nvPr/>
        </p:nvSpPr>
        <p:spPr>
          <a:xfrm>
            <a:off x="617143" y="736219"/>
            <a:ext cx="609441" cy="609600"/>
          </a:xfrm>
          <a:prstGeom prst="rect">
            <a:avLst/>
          </a:prstGeom>
          <a:solidFill>
            <a:schemeClr val="accent1">
              <a:lumMod val="50000"/>
              <a:alpha val="74902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/>
          </a:p>
        </p:txBody>
      </p:sp>
      <p:cxnSp>
        <p:nvCxnSpPr>
          <p:cNvPr id="11" name="直線コネクタ 10"/>
          <p:cNvCxnSpPr/>
          <p:nvPr/>
        </p:nvCxnSpPr>
        <p:spPr bwMode="white">
          <a:xfrm>
            <a:off x="617143" y="736219"/>
            <a:ext cx="609441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直線コネクタ 11"/>
          <p:cNvCxnSpPr/>
          <p:nvPr/>
        </p:nvCxnSpPr>
        <p:spPr bwMode="white">
          <a:xfrm>
            <a:off x="617143" y="1345819"/>
            <a:ext cx="609441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pi"/>
          <p:cNvSpPr>
            <a:spLocks/>
          </p:cNvSpPr>
          <p:nvPr/>
        </p:nvSpPr>
        <p:spPr bwMode="white">
          <a:xfrm rot="5400000">
            <a:off x="756095" y="898102"/>
            <a:ext cx="336023" cy="294097"/>
          </a:xfrm>
          <a:custGeom>
            <a:avLst/>
            <a:gdLst>
              <a:gd name="T0" fmla="*/ 411 w 426"/>
              <a:gd name="T1" fmla="*/ 0 h 372"/>
              <a:gd name="T2" fmla="*/ 90 w 426"/>
              <a:gd name="T3" fmla="*/ 0 h 372"/>
              <a:gd name="T4" fmla="*/ 3 w 426"/>
              <a:gd name="T5" fmla="*/ 64 h 372"/>
              <a:gd name="T6" fmla="*/ 12 w 426"/>
              <a:gd name="T7" fmla="*/ 83 h 372"/>
              <a:gd name="T8" fmla="*/ 17 w 426"/>
              <a:gd name="T9" fmla="*/ 83 h 372"/>
              <a:gd name="T10" fmla="*/ 31 w 426"/>
              <a:gd name="T11" fmla="*/ 73 h 372"/>
              <a:gd name="T12" fmla="*/ 90 w 426"/>
              <a:gd name="T13" fmla="*/ 30 h 372"/>
              <a:gd name="T14" fmla="*/ 131 w 426"/>
              <a:gd name="T15" fmla="*/ 30 h 372"/>
              <a:gd name="T16" fmla="*/ 61 w 426"/>
              <a:gd name="T17" fmla="*/ 334 h 372"/>
              <a:gd name="T18" fmla="*/ 61 w 426"/>
              <a:gd name="T19" fmla="*/ 355 h 372"/>
              <a:gd name="T20" fmla="*/ 72 w 426"/>
              <a:gd name="T21" fmla="*/ 359 h 372"/>
              <a:gd name="T22" fmla="*/ 83 w 426"/>
              <a:gd name="T23" fmla="*/ 355 h 372"/>
              <a:gd name="T24" fmla="*/ 161 w 426"/>
              <a:gd name="T25" fmla="*/ 30 h 372"/>
              <a:gd name="T26" fmla="*/ 272 w 426"/>
              <a:gd name="T27" fmla="*/ 30 h 372"/>
              <a:gd name="T28" fmla="*/ 253 w 426"/>
              <a:gd name="T29" fmla="*/ 270 h 372"/>
              <a:gd name="T30" fmla="*/ 277 w 426"/>
              <a:gd name="T31" fmla="*/ 355 h 372"/>
              <a:gd name="T32" fmla="*/ 322 w 426"/>
              <a:gd name="T33" fmla="*/ 372 h 372"/>
              <a:gd name="T34" fmla="*/ 335 w 426"/>
              <a:gd name="T35" fmla="*/ 371 h 372"/>
              <a:gd name="T36" fmla="*/ 417 w 426"/>
              <a:gd name="T37" fmla="*/ 280 h 372"/>
              <a:gd name="T38" fmla="*/ 406 w 426"/>
              <a:gd name="T39" fmla="*/ 262 h 372"/>
              <a:gd name="T40" fmla="*/ 388 w 426"/>
              <a:gd name="T41" fmla="*/ 273 h 372"/>
              <a:gd name="T42" fmla="*/ 331 w 426"/>
              <a:gd name="T43" fmla="*/ 341 h 372"/>
              <a:gd name="T44" fmla="*/ 298 w 426"/>
              <a:gd name="T45" fmla="*/ 333 h 372"/>
              <a:gd name="T46" fmla="*/ 283 w 426"/>
              <a:gd name="T47" fmla="*/ 272 h 372"/>
              <a:gd name="T48" fmla="*/ 302 w 426"/>
              <a:gd name="T49" fmla="*/ 30 h 372"/>
              <a:gd name="T50" fmla="*/ 411 w 426"/>
              <a:gd name="T51" fmla="*/ 30 h 372"/>
              <a:gd name="T52" fmla="*/ 426 w 426"/>
              <a:gd name="T53" fmla="*/ 15 h 372"/>
              <a:gd name="T54" fmla="*/ 411 w 426"/>
              <a:gd name="T55" fmla="*/ 0 h 37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</a:cxnLst>
            <a:rect l="0" t="0" r="r" b="b"/>
            <a:pathLst>
              <a:path w="426" h="372">
                <a:moveTo>
                  <a:pt x="411" y="0"/>
                </a:moveTo>
                <a:cubicBezTo>
                  <a:pt x="90" y="0"/>
                  <a:pt x="90" y="0"/>
                  <a:pt x="90" y="0"/>
                </a:cubicBezTo>
                <a:cubicBezTo>
                  <a:pt x="25" y="0"/>
                  <a:pt x="4" y="61"/>
                  <a:pt x="3" y="64"/>
                </a:cubicBezTo>
                <a:cubicBezTo>
                  <a:pt x="0" y="71"/>
                  <a:pt x="4" y="80"/>
                  <a:pt x="12" y="83"/>
                </a:cubicBezTo>
                <a:cubicBezTo>
                  <a:pt x="14" y="83"/>
                  <a:pt x="15" y="83"/>
                  <a:pt x="17" y="83"/>
                </a:cubicBezTo>
                <a:cubicBezTo>
                  <a:pt x="23" y="83"/>
                  <a:pt x="29" y="80"/>
                  <a:pt x="31" y="73"/>
                </a:cubicBezTo>
                <a:cubicBezTo>
                  <a:pt x="31" y="73"/>
                  <a:pt x="46" y="30"/>
                  <a:pt x="90" y="30"/>
                </a:cubicBezTo>
                <a:cubicBezTo>
                  <a:pt x="131" y="30"/>
                  <a:pt x="131" y="30"/>
                  <a:pt x="131" y="30"/>
                </a:cubicBezTo>
                <a:cubicBezTo>
                  <a:pt x="129" y="83"/>
                  <a:pt x="118" y="274"/>
                  <a:pt x="61" y="334"/>
                </a:cubicBezTo>
                <a:cubicBezTo>
                  <a:pt x="55" y="340"/>
                  <a:pt x="55" y="350"/>
                  <a:pt x="61" y="355"/>
                </a:cubicBezTo>
                <a:cubicBezTo>
                  <a:pt x="64" y="358"/>
                  <a:pt x="68" y="359"/>
                  <a:pt x="72" y="359"/>
                </a:cubicBezTo>
                <a:cubicBezTo>
                  <a:pt x="76" y="359"/>
                  <a:pt x="80" y="358"/>
                  <a:pt x="83" y="355"/>
                </a:cubicBezTo>
                <a:cubicBezTo>
                  <a:pt x="148" y="286"/>
                  <a:pt x="159" y="84"/>
                  <a:pt x="161" y="30"/>
                </a:cubicBezTo>
                <a:cubicBezTo>
                  <a:pt x="272" y="30"/>
                  <a:pt x="272" y="30"/>
                  <a:pt x="272" y="30"/>
                </a:cubicBezTo>
                <a:cubicBezTo>
                  <a:pt x="253" y="270"/>
                  <a:pt x="253" y="270"/>
                  <a:pt x="253" y="270"/>
                </a:cubicBezTo>
                <a:cubicBezTo>
                  <a:pt x="253" y="272"/>
                  <a:pt x="248" y="327"/>
                  <a:pt x="277" y="355"/>
                </a:cubicBezTo>
                <a:cubicBezTo>
                  <a:pt x="289" y="366"/>
                  <a:pt x="304" y="372"/>
                  <a:pt x="322" y="372"/>
                </a:cubicBezTo>
                <a:cubicBezTo>
                  <a:pt x="326" y="372"/>
                  <a:pt x="330" y="372"/>
                  <a:pt x="335" y="371"/>
                </a:cubicBezTo>
                <a:cubicBezTo>
                  <a:pt x="398" y="362"/>
                  <a:pt x="416" y="283"/>
                  <a:pt x="417" y="280"/>
                </a:cubicBezTo>
                <a:cubicBezTo>
                  <a:pt x="419" y="271"/>
                  <a:pt x="414" y="264"/>
                  <a:pt x="406" y="262"/>
                </a:cubicBezTo>
                <a:cubicBezTo>
                  <a:pt x="398" y="260"/>
                  <a:pt x="390" y="265"/>
                  <a:pt x="388" y="273"/>
                </a:cubicBezTo>
                <a:cubicBezTo>
                  <a:pt x="388" y="274"/>
                  <a:pt x="373" y="335"/>
                  <a:pt x="331" y="341"/>
                </a:cubicBezTo>
                <a:cubicBezTo>
                  <a:pt x="316" y="343"/>
                  <a:pt x="306" y="341"/>
                  <a:pt x="298" y="333"/>
                </a:cubicBezTo>
                <a:cubicBezTo>
                  <a:pt x="282" y="318"/>
                  <a:pt x="282" y="284"/>
                  <a:pt x="283" y="272"/>
                </a:cubicBezTo>
                <a:cubicBezTo>
                  <a:pt x="302" y="30"/>
                  <a:pt x="302" y="30"/>
                  <a:pt x="302" y="30"/>
                </a:cubicBezTo>
                <a:cubicBezTo>
                  <a:pt x="411" y="30"/>
                  <a:pt x="411" y="30"/>
                  <a:pt x="411" y="30"/>
                </a:cubicBezTo>
                <a:cubicBezTo>
                  <a:pt x="419" y="30"/>
                  <a:pt x="426" y="24"/>
                  <a:pt x="426" y="15"/>
                </a:cubicBezTo>
                <a:cubicBezTo>
                  <a:pt x="426" y="7"/>
                  <a:pt x="419" y="0"/>
                  <a:pt x="411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kumimoji="1" lang="ja-JP"/>
          </a:p>
        </p:txBody>
      </p:sp>
      <p:cxnSp>
        <p:nvCxnSpPr>
          <p:cNvPr id="14" name="直線コネクタ 13"/>
          <p:cNvCxnSpPr/>
          <p:nvPr/>
        </p:nvCxnSpPr>
        <p:spPr bwMode="white">
          <a:xfrm>
            <a:off x="617143" y="0"/>
            <a:ext cx="0" cy="685800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縦書きテキスト 1"/>
          <p:cNvSpPr>
            <a:spLocks noGrp="1"/>
          </p:cNvSpPr>
          <p:nvPr>
            <p:ph type="title" orient="vert"/>
          </p:nvPr>
        </p:nvSpPr>
        <p:spPr>
          <a:xfrm>
            <a:off x="9599612" y="685800"/>
            <a:ext cx="1787526" cy="5486400"/>
          </a:xfrm>
        </p:spPr>
        <p:txBody>
          <a:bodyPr vert="eaVert"/>
          <a:lstStyle/>
          <a:p>
            <a:r>
              <a:rPr kumimoji="1" lang="ja-JP" altLang="en-US"/>
              <a:t>マスタ タイトルの書式設定</a:t>
            </a:r>
            <a:endParaRPr kumimoji="1" lang="ja-JP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1598613" y="685800"/>
            <a:ext cx="7848599" cy="5486400"/>
          </a:xfrm>
        </p:spPr>
        <p:txBody>
          <a:bodyPr vert="eaVert"/>
          <a:lstStyle/>
          <a:p>
            <a:pPr lvl="0"/>
            <a:r>
              <a:rPr kumimoji="1" lang="ja-JP" altLang="en-US"/>
              <a:t>マスタ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  <a:endParaRPr kumimoji="1" lang="ja-JP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C6F8EA-316C-41DE-B9A4-EDCC3A85ED9A}" type="datetimeFigureOut">
              <a:rPr lang="ja-JP" altLang="en-US"/>
              <a:pPr/>
              <a:t>2021/2/17</a:t>
            </a:fld>
            <a:endParaRPr kumimoji="1" lang="ja-JP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1BBB0-96F0-4077-A278-0F3FB5C104D3}" type="slidenum">
              <a:rPr/>
              <a:pPr/>
              <a:t>‹#›</a:t>
            </a:fld>
            <a:endParaRPr kumimoji="1" lang="ja-JP"/>
          </a:p>
        </p:txBody>
      </p:sp>
    </p:spTree>
    <p:extLst>
      <p:ext uri="{BB962C8B-B14F-4D97-AF65-F5344CB8AC3E}">
        <p14:creationId xmlns:p14="http://schemas.microsoft.com/office/powerpoint/2010/main" val="612817689"/>
      </p:ext>
    </p:extLst>
  </p:cSld>
  <p:clrMapOvr>
    <a:masterClrMapping/>
  </p:clrMapOvr>
  <p:transition spd="med">
    <p:pull dir="u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 algn="ctr">
              <a:defRPr sz="4800" b="1">
                <a:latin typeface="HG丸ｺﾞｼｯｸM-PRO" pitchFamily="50" charset="-128"/>
                <a:ea typeface="HG丸ｺﾞｼｯｸM-PRO" pitchFamily="50" charset="-128"/>
              </a:defRPr>
            </a:lvl1pPr>
          </a:lstStyle>
          <a:p>
            <a:r>
              <a:rPr kumimoji="1" lang="ja-JP" altLang="en-US" dirty="0"/>
              <a:t>マスタ タイトルの書式設定</a:t>
            </a:r>
            <a:endParaRPr kumimoji="1" lang="ja-JP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>
            <a:lvl5pPr latinLnBrk="0">
              <a:defRPr kumimoji="1" lang="ja-JP"/>
            </a:lvl5pPr>
            <a:lvl6pPr latinLnBrk="0">
              <a:defRPr kumimoji="1" lang="ja-JP"/>
            </a:lvl6pPr>
            <a:lvl7pPr latinLnBrk="0">
              <a:defRPr kumimoji="1" lang="ja-JP"/>
            </a:lvl7pPr>
            <a:lvl8pPr latinLnBrk="0">
              <a:defRPr kumimoji="1" lang="ja-JP"/>
            </a:lvl8pPr>
            <a:lvl9pPr latinLnBrk="0">
              <a:defRPr kumimoji="1" lang="ja-JP"/>
            </a:lvl9pPr>
          </a:lstStyle>
          <a:p>
            <a:pPr lvl="0"/>
            <a:r>
              <a:rPr kumimoji="1" lang="ja-JP" altLang="en-US"/>
              <a:t>マスタ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  <a:endParaRPr kumimoji="1" lang="ja-JP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C6F8EA-316C-41DE-B9A4-EDCC3A85ED9A}" type="datetimeFigureOut">
              <a:rPr lang="ja-JP" altLang="en-US"/>
              <a:pPr/>
              <a:t>2021/2/17</a:t>
            </a:fld>
            <a:endParaRPr kumimoji="1" lang="ja-JP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1BBB0-96F0-4077-A278-0F3FB5C104D3}" type="slidenum">
              <a:rPr/>
              <a:pPr/>
              <a:t>‹#›</a:t>
            </a:fld>
            <a:endParaRPr kumimoji="1" lang="ja-JP"/>
          </a:p>
        </p:txBody>
      </p:sp>
    </p:spTree>
    <p:extLst>
      <p:ext uri="{BB962C8B-B14F-4D97-AF65-F5344CB8AC3E}">
        <p14:creationId xmlns:p14="http://schemas.microsoft.com/office/powerpoint/2010/main" val="2185532848"/>
      </p:ext>
    </p:extLst>
  </p:cSld>
  <p:clrMapOvr>
    <a:masterClrMapping/>
  </p:clrMapOvr>
  <p:transition spd="med">
    <p:pull dir="u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四角形 18"/>
          <p:cNvSpPr/>
          <p:nvPr/>
        </p:nvSpPr>
        <p:spPr>
          <a:xfrm>
            <a:off x="11579384" y="5638800"/>
            <a:ext cx="609441" cy="1219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/>
            <a:endParaRPr kumimoji="1" lang="ja-JP"/>
          </a:p>
        </p:txBody>
      </p:sp>
      <p:sp>
        <p:nvSpPr>
          <p:cNvPr id="20" name="四角形 19"/>
          <p:cNvSpPr/>
          <p:nvPr/>
        </p:nvSpPr>
        <p:spPr>
          <a:xfrm>
            <a:off x="11274663" y="5638800"/>
            <a:ext cx="304721" cy="12192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/>
            <a:endParaRPr kumimoji="1" lang="ja-JP"/>
          </a:p>
        </p:txBody>
      </p:sp>
      <p:sp>
        <p:nvSpPr>
          <p:cNvPr id="24" name="四角形 23"/>
          <p:cNvSpPr/>
          <p:nvPr/>
        </p:nvSpPr>
        <p:spPr>
          <a:xfrm>
            <a:off x="1216152" y="5638800"/>
            <a:ext cx="609441" cy="1219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/>
            <a:endParaRPr kumimoji="1" lang="ja-JP"/>
          </a:p>
        </p:txBody>
      </p:sp>
      <p:sp>
        <p:nvSpPr>
          <p:cNvPr id="21" name="四角形 20"/>
          <p:cNvSpPr/>
          <p:nvPr/>
        </p:nvSpPr>
        <p:spPr>
          <a:xfrm>
            <a:off x="0" y="5638800"/>
            <a:ext cx="12188825" cy="1219200"/>
          </a:xfrm>
          <a:prstGeom prst="rect">
            <a:avLst/>
          </a:prstGeom>
          <a:solidFill>
            <a:schemeClr val="accent1">
              <a:lumMod val="75000"/>
              <a:alpha val="50196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/>
            <a:endParaRPr kumimoji="1" lang="ja-JP"/>
          </a:p>
        </p:txBody>
      </p:sp>
      <p:cxnSp>
        <p:nvCxnSpPr>
          <p:cNvPr id="22" name="直線コネクタ 21"/>
          <p:cNvCxnSpPr/>
          <p:nvPr/>
        </p:nvCxnSpPr>
        <p:spPr bwMode="white">
          <a:xfrm>
            <a:off x="11573293" y="5638800"/>
            <a:ext cx="0" cy="121920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四角形 15"/>
          <p:cNvSpPr/>
          <p:nvPr/>
        </p:nvSpPr>
        <p:spPr>
          <a:xfrm>
            <a:off x="0" y="5643132"/>
            <a:ext cx="1216152" cy="1214868"/>
          </a:xfrm>
          <a:prstGeom prst="rect">
            <a:avLst/>
          </a:prstGeom>
          <a:solidFill>
            <a:schemeClr val="accent1">
              <a:lumMod val="50000"/>
              <a:alpha val="74902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/>
            <a:endParaRPr kumimoji="1" lang="ja-JP"/>
          </a:p>
        </p:txBody>
      </p:sp>
      <p:sp>
        <p:nvSpPr>
          <p:cNvPr id="18" name="pi"/>
          <p:cNvSpPr>
            <a:spLocks/>
          </p:cNvSpPr>
          <p:nvPr/>
        </p:nvSpPr>
        <p:spPr bwMode="white">
          <a:xfrm>
            <a:off x="276462" y="6032500"/>
            <a:ext cx="593189" cy="519176"/>
          </a:xfrm>
          <a:custGeom>
            <a:avLst/>
            <a:gdLst>
              <a:gd name="T0" fmla="*/ 411 w 426"/>
              <a:gd name="T1" fmla="*/ 0 h 372"/>
              <a:gd name="T2" fmla="*/ 90 w 426"/>
              <a:gd name="T3" fmla="*/ 0 h 372"/>
              <a:gd name="T4" fmla="*/ 3 w 426"/>
              <a:gd name="T5" fmla="*/ 64 h 372"/>
              <a:gd name="T6" fmla="*/ 12 w 426"/>
              <a:gd name="T7" fmla="*/ 83 h 372"/>
              <a:gd name="T8" fmla="*/ 17 w 426"/>
              <a:gd name="T9" fmla="*/ 83 h 372"/>
              <a:gd name="T10" fmla="*/ 31 w 426"/>
              <a:gd name="T11" fmla="*/ 73 h 372"/>
              <a:gd name="T12" fmla="*/ 90 w 426"/>
              <a:gd name="T13" fmla="*/ 30 h 372"/>
              <a:gd name="T14" fmla="*/ 131 w 426"/>
              <a:gd name="T15" fmla="*/ 30 h 372"/>
              <a:gd name="T16" fmla="*/ 61 w 426"/>
              <a:gd name="T17" fmla="*/ 334 h 372"/>
              <a:gd name="T18" fmla="*/ 61 w 426"/>
              <a:gd name="T19" fmla="*/ 355 h 372"/>
              <a:gd name="T20" fmla="*/ 72 w 426"/>
              <a:gd name="T21" fmla="*/ 359 h 372"/>
              <a:gd name="T22" fmla="*/ 83 w 426"/>
              <a:gd name="T23" fmla="*/ 355 h 372"/>
              <a:gd name="T24" fmla="*/ 161 w 426"/>
              <a:gd name="T25" fmla="*/ 30 h 372"/>
              <a:gd name="T26" fmla="*/ 272 w 426"/>
              <a:gd name="T27" fmla="*/ 30 h 372"/>
              <a:gd name="T28" fmla="*/ 253 w 426"/>
              <a:gd name="T29" fmla="*/ 270 h 372"/>
              <a:gd name="T30" fmla="*/ 277 w 426"/>
              <a:gd name="T31" fmla="*/ 355 h 372"/>
              <a:gd name="T32" fmla="*/ 322 w 426"/>
              <a:gd name="T33" fmla="*/ 372 h 372"/>
              <a:gd name="T34" fmla="*/ 335 w 426"/>
              <a:gd name="T35" fmla="*/ 371 h 372"/>
              <a:gd name="T36" fmla="*/ 417 w 426"/>
              <a:gd name="T37" fmla="*/ 280 h 372"/>
              <a:gd name="T38" fmla="*/ 406 w 426"/>
              <a:gd name="T39" fmla="*/ 262 h 372"/>
              <a:gd name="T40" fmla="*/ 388 w 426"/>
              <a:gd name="T41" fmla="*/ 273 h 372"/>
              <a:gd name="T42" fmla="*/ 331 w 426"/>
              <a:gd name="T43" fmla="*/ 341 h 372"/>
              <a:gd name="T44" fmla="*/ 298 w 426"/>
              <a:gd name="T45" fmla="*/ 333 h 372"/>
              <a:gd name="T46" fmla="*/ 283 w 426"/>
              <a:gd name="T47" fmla="*/ 272 h 372"/>
              <a:gd name="T48" fmla="*/ 302 w 426"/>
              <a:gd name="T49" fmla="*/ 30 h 372"/>
              <a:gd name="T50" fmla="*/ 411 w 426"/>
              <a:gd name="T51" fmla="*/ 30 h 372"/>
              <a:gd name="T52" fmla="*/ 426 w 426"/>
              <a:gd name="T53" fmla="*/ 15 h 372"/>
              <a:gd name="T54" fmla="*/ 411 w 426"/>
              <a:gd name="T55" fmla="*/ 0 h 37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</a:cxnLst>
            <a:rect l="0" t="0" r="r" b="b"/>
            <a:pathLst>
              <a:path w="426" h="372">
                <a:moveTo>
                  <a:pt x="411" y="0"/>
                </a:moveTo>
                <a:cubicBezTo>
                  <a:pt x="90" y="0"/>
                  <a:pt x="90" y="0"/>
                  <a:pt x="90" y="0"/>
                </a:cubicBezTo>
                <a:cubicBezTo>
                  <a:pt x="25" y="0"/>
                  <a:pt x="4" y="61"/>
                  <a:pt x="3" y="64"/>
                </a:cubicBezTo>
                <a:cubicBezTo>
                  <a:pt x="0" y="71"/>
                  <a:pt x="4" y="80"/>
                  <a:pt x="12" y="83"/>
                </a:cubicBezTo>
                <a:cubicBezTo>
                  <a:pt x="14" y="83"/>
                  <a:pt x="15" y="83"/>
                  <a:pt x="17" y="83"/>
                </a:cubicBezTo>
                <a:cubicBezTo>
                  <a:pt x="23" y="83"/>
                  <a:pt x="29" y="80"/>
                  <a:pt x="31" y="73"/>
                </a:cubicBezTo>
                <a:cubicBezTo>
                  <a:pt x="31" y="73"/>
                  <a:pt x="46" y="30"/>
                  <a:pt x="90" y="30"/>
                </a:cubicBezTo>
                <a:cubicBezTo>
                  <a:pt x="131" y="30"/>
                  <a:pt x="131" y="30"/>
                  <a:pt x="131" y="30"/>
                </a:cubicBezTo>
                <a:cubicBezTo>
                  <a:pt x="129" y="83"/>
                  <a:pt x="118" y="274"/>
                  <a:pt x="61" y="334"/>
                </a:cubicBezTo>
                <a:cubicBezTo>
                  <a:pt x="55" y="340"/>
                  <a:pt x="55" y="350"/>
                  <a:pt x="61" y="355"/>
                </a:cubicBezTo>
                <a:cubicBezTo>
                  <a:pt x="64" y="358"/>
                  <a:pt x="68" y="359"/>
                  <a:pt x="72" y="359"/>
                </a:cubicBezTo>
                <a:cubicBezTo>
                  <a:pt x="76" y="359"/>
                  <a:pt x="80" y="358"/>
                  <a:pt x="83" y="355"/>
                </a:cubicBezTo>
                <a:cubicBezTo>
                  <a:pt x="148" y="286"/>
                  <a:pt x="159" y="84"/>
                  <a:pt x="161" y="30"/>
                </a:cubicBezTo>
                <a:cubicBezTo>
                  <a:pt x="272" y="30"/>
                  <a:pt x="272" y="30"/>
                  <a:pt x="272" y="30"/>
                </a:cubicBezTo>
                <a:cubicBezTo>
                  <a:pt x="253" y="270"/>
                  <a:pt x="253" y="270"/>
                  <a:pt x="253" y="270"/>
                </a:cubicBezTo>
                <a:cubicBezTo>
                  <a:pt x="253" y="272"/>
                  <a:pt x="248" y="327"/>
                  <a:pt x="277" y="355"/>
                </a:cubicBezTo>
                <a:cubicBezTo>
                  <a:pt x="289" y="366"/>
                  <a:pt x="304" y="372"/>
                  <a:pt x="322" y="372"/>
                </a:cubicBezTo>
                <a:cubicBezTo>
                  <a:pt x="326" y="372"/>
                  <a:pt x="330" y="372"/>
                  <a:pt x="335" y="371"/>
                </a:cubicBezTo>
                <a:cubicBezTo>
                  <a:pt x="398" y="362"/>
                  <a:pt x="416" y="283"/>
                  <a:pt x="417" y="280"/>
                </a:cubicBezTo>
                <a:cubicBezTo>
                  <a:pt x="419" y="271"/>
                  <a:pt x="414" y="264"/>
                  <a:pt x="406" y="262"/>
                </a:cubicBezTo>
                <a:cubicBezTo>
                  <a:pt x="398" y="260"/>
                  <a:pt x="390" y="265"/>
                  <a:pt x="388" y="273"/>
                </a:cubicBezTo>
                <a:cubicBezTo>
                  <a:pt x="388" y="274"/>
                  <a:pt x="373" y="335"/>
                  <a:pt x="331" y="341"/>
                </a:cubicBezTo>
                <a:cubicBezTo>
                  <a:pt x="316" y="343"/>
                  <a:pt x="306" y="341"/>
                  <a:pt x="298" y="333"/>
                </a:cubicBezTo>
                <a:cubicBezTo>
                  <a:pt x="282" y="318"/>
                  <a:pt x="282" y="284"/>
                  <a:pt x="283" y="272"/>
                </a:cubicBezTo>
                <a:cubicBezTo>
                  <a:pt x="302" y="30"/>
                  <a:pt x="302" y="30"/>
                  <a:pt x="302" y="30"/>
                </a:cubicBezTo>
                <a:cubicBezTo>
                  <a:pt x="411" y="30"/>
                  <a:pt x="411" y="30"/>
                  <a:pt x="411" y="30"/>
                </a:cubicBezTo>
                <a:cubicBezTo>
                  <a:pt x="419" y="30"/>
                  <a:pt x="426" y="24"/>
                  <a:pt x="426" y="15"/>
                </a:cubicBezTo>
                <a:cubicBezTo>
                  <a:pt x="426" y="7"/>
                  <a:pt x="419" y="0"/>
                  <a:pt x="411" y="0"/>
                </a:cubicBezTo>
                <a:close/>
              </a:path>
            </a:pathLst>
          </a:custGeom>
          <a:solidFill>
            <a:schemeClr val="bg1"/>
          </a:solidFill>
          <a:ln>
            <a:solidFill>
              <a:schemeClr val="bg1"/>
            </a:solidFill>
          </a:ln>
        </p:spPr>
        <p:txBody>
          <a:bodyPr vert="horz" wrap="square" lIns="121899" tIns="60949" rIns="121899" bIns="60949" numCol="1" anchor="t" anchorCtr="0" compatLnSpc="1">
            <a:prstTxWarp prst="textNoShape">
              <a:avLst/>
            </a:prstTxWarp>
          </a:bodyPr>
          <a:lstStyle/>
          <a:p>
            <a:endParaRPr kumimoji="1" lang="ja-JP"/>
          </a:p>
        </p:txBody>
      </p:sp>
      <p:cxnSp>
        <p:nvCxnSpPr>
          <p:cNvPr id="23" name="直線コネクタ 22"/>
          <p:cNvCxnSpPr/>
          <p:nvPr/>
        </p:nvCxnSpPr>
        <p:spPr bwMode="white">
          <a:xfrm>
            <a:off x="1216152" y="5638800"/>
            <a:ext cx="0" cy="121920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四角形 25"/>
          <p:cNvSpPr/>
          <p:nvPr/>
        </p:nvSpPr>
        <p:spPr>
          <a:xfrm>
            <a:off x="11579384" y="0"/>
            <a:ext cx="609441" cy="6096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/>
            <a:endParaRPr kumimoji="1" lang="ja-JP"/>
          </a:p>
        </p:txBody>
      </p:sp>
      <p:sp>
        <p:nvSpPr>
          <p:cNvPr id="27" name="四角形 26"/>
          <p:cNvSpPr/>
          <p:nvPr/>
        </p:nvSpPr>
        <p:spPr>
          <a:xfrm>
            <a:off x="11274663" y="0"/>
            <a:ext cx="304721" cy="6096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/>
            <a:endParaRPr kumimoji="1" lang="ja-JP"/>
          </a:p>
        </p:txBody>
      </p:sp>
      <p:sp>
        <p:nvSpPr>
          <p:cNvPr id="28" name="四角形 27"/>
          <p:cNvSpPr/>
          <p:nvPr/>
        </p:nvSpPr>
        <p:spPr>
          <a:xfrm>
            <a:off x="1218883" y="0"/>
            <a:ext cx="609441" cy="6096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/>
            <a:endParaRPr kumimoji="1" lang="ja-JP"/>
          </a:p>
        </p:txBody>
      </p:sp>
      <p:sp>
        <p:nvSpPr>
          <p:cNvPr id="29" name="四角形 28"/>
          <p:cNvSpPr/>
          <p:nvPr/>
        </p:nvSpPr>
        <p:spPr>
          <a:xfrm>
            <a:off x="-2" y="0"/>
            <a:ext cx="1218883" cy="6096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/>
            <a:endParaRPr kumimoji="1" lang="ja-JP"/>
          </a:p>
        </p:txBody>
      </p:sp>
      <p:sp>
        <p:nvSpPr>
          <p:cNvPr id="30" name="四角形 29"/>
          <p:cNvSpPr/>
          <p:nvPr/>
        </p:nvSpPr>
        <p:spPr>
          <a:xfrm>
            <a:off x="0" y="0"/>
            <a:ext cx="12188825" cy="609600"/>
          </a:xfrm>
          <a:prstGeom prst="rect">
            <a:avLst/>
          </a:prstGeom>
          <a:solidFill>
            <a:schemeClr val="accent1">
              <a:lumMod val="75000"/>
              <a:alpha val="50196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/>
            <a:endParaRPr kumimoji="1" lang="ja-JP"/>
          </a:p>
        </p:txBody>
      </p:sp>
      <p:cxnSp>
        <p:nvCxnSpPr>
          <p:cNvPr id="31" name="直線コネクタ 30"/>
          <p:cNvCxnSpPr/>
          <p:nvPr/>
        </p:nvCxnSpPr>
        <p:spPr bwMode="white">
          <a:xfrm>
            <a:off x="11573293" y="0"/>
            <a:ext cx="0" cy="60960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四角形 31"/>
          <p:cNvSpPr/>
          <p:nvPr/>
        </p:nvSpPr>
        <p:spPr>
          <a:xfrm>
            <a:off x="0" y="0"/>
            <a:ext cx="1216152" cy="609600"/>
          </a:xfrm>
          <a:prstGeom prst="rect">
            <a:avLst/>
          </a:prstGeom>
          <a:solidFill>
            <a:schemeClr val="accent1">
              <a:lumMod val="50000"/>
              <a:alpha val="74902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/>
            <a:endParaRPr kumimoji="1" lang="ja-JP"/>
          </a:p>
        </p:txBody>
      </p:sp>
      <p:cxnSp>
        <p:nvCxnSpPr>
          <p:cNvPr id="33" name="直線コネクタ 32"/>
          <p:cNvCxnSpPr/>
          <p:nvPr/>
        </p:nvCxnSpPr>
        <p:spPr bwMode="white">
          <a:xfrm>
            <a:off x="1218884" y="0"/>
            <a:ext cx="0" cy="60960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latinLnBrk="0">
              <a:defRPr kumimoji="1" lang="ja-JP">
                <a:solidFill>
                  <a:schemeClr val="bg1"/>
                </a:solidFill>
              </a:defRPr>
            </a:lvl1pPr>
          </a:lstStyle>
          <a:p>
            <a:fld id="{C2C6F8EA-316C-41DE-B9A4-EDCC3A85ED9A}" type="datetimeFigureOut">
              <a:rPr lang="ja-JP" altLang="en-US"/>
              <a:pPr/>
              <a:t>2021/2/17</a:t>
            </a:fld>
            <a:endParaRPr kumimoji="1" lang="ja-JP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latinLnBrk="0">
              <a:defRPr kumimoji="1" lang="ja-JP">
                <a:solidFill>
                  <a:schemeClr val="bg1"/>
                </a:solidFill>
              </a:defRPr>
            </a:lvl1pPr>
          </a:lstStyle>
          <a:p>
            <a:endParaRPr kumimoji="1" lang="ja-JP"/>
          </a:p>
        </p:txBody>
      </p:sp>
      <p:sp>
        <p:nvSpPr>
          <p:cNvPr id="6" name="スライド番号プレースホルダー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latinLnBrk="0">
              <a:defRPr kumimoji="1" lang="ja-JP">
                <a:solidFill>
                  <a:schemeClr val="bg1"/>
                </a:solidFill>
              </a:defRPr>
            </a:lvl1pPr>
          </a:lstStyle>
          <a:p>
            <a:fld id="{7DC1BBB0-96F0-4077-A278-0F3FB5C104D3}" type="slidenum">
              <a:rPr/>
              <a:pPr/>
              <a:t>‹#›</a:t>
            </a:fld>
            <a:endParaRPr kumimoji="1" lang="ja-JP"/>
          </a:p>
        </p:txBody>
      </p:sp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598613" y="1600201"/>
            <a:ext cx="8283272" cy="2654064"/>
          </a:xfrm>
        </p:spPr>
        <p:txBody>
          <a:bodyPr anchor="b">
            <a:normAutofit/>
          </a:bodyPr>
          <a:lstStyle>
            <a:lvl1pPr algn="l" latinLnBrk="0">
              <a:defRPr kumimoji="1" lang="ja-JP" sz="5400" b="0" cap="none" baseline="0"/>
            </a:lvl1pPr>
          </a:lstStyle>
          <a:p>
            <a:r>
              <a:rPr kumimoji="1" lang="ja-JP" altLang="en-US"/>
              <a:t>マスタ タイトルの書式設定</a:t>
            </a:r>
            <a:endParaRPr kumimoji="1" lang="ja-JP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1598613" y="4259996"/>
            <a:ext cx="7264623" cy="1150203"/>
          </a:xfrm>
        </p:spPr>
        <p:txBody>
          <a:bodyPr anchor="t">
            <a:normAutofit/>
          </a:bodyPr>
          <a:lstStyle>
            <a:lvl1pPr marL="0" indent="0" latinLnBrk="0">
              <a:spcBef>
                <a:spcPts val="0"/>
              </a:spcBef>
              <a:buNone/>
              <a:defRPr kumimoji="1" lang="ja-JP" sz="3200">
                <a:solidFill>
                  <a:schemeClr val="tx1"/>
                </a:solidFill>
              </a:defRPr>
            </a:lvl1pPr>
            <a:lvl2pPr marL="457200" indent="0" latinLnBrk="0">
              <a:buNone/>
              <a:defRPr kumimoji="1" lang="ja-JP"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 latinLnBrk="0">
              <a:buNone/>
              <a:defRPr kumimoji="1" lang="ja-JP"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latinLnBrk="0">
              <a:buNone/>
              <a:defRPr kumimoji="1" lang="ja-JP"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latinLnBrk="0">
              <a:buNone/>
              <a:defRPr kumimoji="1" lang="ja-JP"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latinLnBrk="0">
              <a:buNone/>
              <a:defRPr kumimoji="1" lang="ja-JP"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latinLnBrk="0">
              <a:buNone/>
              <a:defRPr kumimoji="1" lang="ja-JP"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latinLnBrk="0">
              <a:buNone/>
              <a:defRPr kumimoji="1" lang="ja-JP"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latinLnBrk="0">
              <a:buNone/>
              <a:defRPr kumimoji="1" lang="ja-JP"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/>
              <a:t>マスタ テキストの書式設定</a:t>
            </a:r>
          </a:p>
        </p:txBody>
      </p:sp>
    </p:spTree>
    <p:extLst>
      <p:ext uri="{BB962C8B-B14F-4D97-AF65-F5344CB8AC3E}">
        <p14:creationId xmlns:p14="http://schemas.microsoft.com/office/powerpoint/2010/main" val="3234467543"/>
      </p:ext>
    </p:extLst>
  </p:cSld>
  <p:clrMapOvr>
    <a:masterClrMapping/>
  </p:clrMapOvr>
  <p:transition spd="med">
    <p:pull dir="u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 タイトルの書式設定</a:t>
            </a:r>
            <a:endParaRPr kumimoji="1" lang="ja-JP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1593436" y="1600200"/>
            <a:ext cx="4814586" cy="4572000"/>
          </a:xfrm>
        </p:spPr>
        <p:txBody>
          <a:bodyPr/>
          <a:lstStyle>
            <a:lvl1pPr latinLnBrk="0">
              <a:defRPr kumimoji="1" lang="ja-JP" sz="2800"/>
            </a:lvl1pPr>
            <a:lvl2pPr latinLnBrk="0">
              <a:defRPr kumimoji="1" lang="ja-JP" sz="2400"/>
            </a:lvl2pPr>
            <a:lvl3pPr latinLnBrk="0">
              <a:defRPr kumimoji="1" lang="ja-JP" sz="2000"/>
            </a:lvl3pPr>
            <a:lvl4pPr latinLnBrk="0">
              <a:defRPr kumimoji="1" lang="ja-JP" sz="1800"/>
            </a:lvl4pPr>
            <a:lvl5pPr latinLnBrk="0">
              <a:defRPr kumimoji="1" lang="ja-JP" sz="1800"/>
            </a:lvl5pPr>
            <a:lvl6pPr latinLnBrk="0">
              <a:defRPr kumimoji="1" lang="ja-JP" sz="1800"/>
            </a:lvl6pPr>
            <a:lvl7pPr latinLnBrk="0">
              <a:defRPr kumimoji="1" lang="ja-JP" sz="1800"/>
            </a:lvl7pPr>
            <a:lvl8pPr latinLnBrk="0">
              <a:defRPr kumimoji="1" lang="ja-JP" sz="1800"/>
            </a:lvl8pPr>
            <a:lvl9pPr latinLnBrk="0">
              <a:defRPr kumimoji="1" lang="ja-JP" sz="1800"/>
            </a:lvl9pPr>
          </a:lstStyle>
          <a:p>
            <a:pPr lvl="0"/>
            <a:r>
              <a:rPr kumimoji="1" lang="ja-JP" altLang="en-US"/>
              <a:t>マスタ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  <a:endParaRPr kumimoji="1" lang="ja-JP"/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6561651" y="1600200"/>
            <a:ext cx="4814586" cy="4572000"/>
          </a:xfrm>
        </p:spPr>
        <p:txBody>
          <a:bodyPr/>
          <a:lstStyle>
            <a:lvl1pPr latinLnBrk="0">
              <a:defRPr kumimoji="1" lang="ja-JP" sz="2800"/>
            </a:lvl1pPr>
            <a:lvl2pPr latinLnBrk="0">
              <a:defRPr kumimoji="1" lang="ja-JP" sz="2400"/>
            </a:lvl2pPr>
            <a:lvl3pPr latinLnBrk="0">
              <a:defRPr kumimoji="1" lang="ja-JP" sz="2000"/>
            </a:lvl3pPr>
            <a:lvl4pPr latinLnBrk="0">
              <a:defRPr kumimoji="1" lang="ja-JP" sz="1800"/>
            </a:lvl4pPr>
            <a:lvl5pPr latinLnBrk="0">
              <a:defRPr kumimoji="1" lang="ja-JP" sz="1800"/>
            </a:lvl5pPr>
            <a:lvl6pPr latinLnBrk="0">
              <a:defRPr kumimoji="1" lang="ja-JP" sz="1800" baseline="0"/>
            </a:lvl6pPr>
            <a:lvl7pPr latinLnBrk="0">
              <a:defRPr kumimoji="1" lang="ja-JP" sz="1800" baseline="0"/>
            </a:lvl7pPr>
            <a:lvl8pPr latinLnBrk="0">
              <a:defRPr kumimoji="1" lang="ja-JP" sz="1800" baseline="0"/>
            </a:lvl8pPr>
            <a:lvl9pPr latinLnBrk="0">
              <a:defRPr kumimoji="1" lang="ja-JP" sz="1800" baseline="0"/>
            </a:lvl9pPr>
          </a:lstStyle>
          <a:p>
            <a:pPr lvl="0"/>
            <a:r>
              <a:rPr kumimoji="1" lang="ja-JP" altLang="en-US"/>
              <a:t>マスタ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  <a:endParaRPr kumimoji="1" lang="ja-JP"/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C6F8EA-316C-41DE-B9A4-EDCC3A85ED9A}" type="datetimeFigureOut">
              <a:rPr lang="ja-JP" altLang="en-US"/>
              <a:pPr/>
              <a:t>2021/2/17</a:t>
            </a:fld>
            <a:endParaRPr kumimoji="1" lang="ja-JP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1BBB0-96F0-4077-A278-0F3FB5C104D3}" type="slidenum">
              <a:rPr/>
              <a:pPr/>
              <a:t>‹#›</a:t>
            </a:fld>
            <a:endParaRPr kumimoji="1" lang="ja-JP"/>
          </a:p>
        </p:txBody>
      </p:sp>
    </p:spTree>
    <p:extLst>
      <p:ext uri="{BB962C8B-B14F-4D97-AF65-F5344CB8AC3E}">
        <p14:creationId xmlns:p14="http://schemas.microsoft.com/office/powerpoint/2010/main" val="1239113715"/>
      </p:ext>
    </p:extLst>
  </p:cSld>
  <p:clrMapOvr>
    <a:masterClrMapping/>
  </p:clrMapOvr>
  <p:transition spd="med">
    <p:pull dir="u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593436" y="177800"/>
            <a:ext cx="9782801" cy="1239837"/>
          </a:xfrm>
        </p:spPr>
        <p:txBody>
          <a:bodyPr/>
          <a:lstStyle>
            <a:lvl1pPr latinLnBrk="0">
              <a:defRPr kumimoji="1" lang="ja-JP"/>
            </a:lvl1pPr>
          </a:lstStyle>
          <a:p>
            <a:r>
              <a:rPr kumimoji="1" lang="ja-JP" altLang="en-US"/>
              <a:t>マスタ タイトルの書式設定</a:t>
            </a:r>
            <a:endParaRPr kumimoji="1" lang="ja-JP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1593436" y="1499616"/>
            <a:ext cx="4818888" cy="938784"/>
          </a:xfrm>
        </p:spPr>
        <p:txBody>
          <a:bodyPr anchor="b">
            <a:noAutofit/>
          </a:bodyPr>
          <a:lstStyle>
            <a:lvl1pPr marL="0" indent="0" latinLnBrk="0">
              <a:spcBef>
                <a:spcPts val="0"/>
              </a:spcBef>
              <a:buNone/>
              <a:defRPr kumimoji="1" lang="ja-JP" sz="2400" b="0" cap="all" baseline="0"/>
            </a:lvl1pPr>
            <a:lvl2pPr marL="457200" indent="0" latinLnBrk="0">
              <a:buNone/>
              <a:defRPr kumimoji="1" lang="ja-JP" sz="2000" b="1"/>
            </a:lvl2pPr>
            <a:lvl3pPr marL="914400" indent="0" latinLnBrk="0">
              <a:buNone/>
              <a:defRPr kumimoji="1" lang="ja-JP" sz="1800" b="1"/>
            </a:lvl3pPr>
            <a:lvl4pPr marL="1371600" indent="0" latinLnBrk="0">
              <a:buNone/>
              <a:defRPr kumimoji="1" lang="ja-JP" sz="1600" b="1"/>
            </a:lvl4pPr>
            <a:lvl5pPr marL="1828800" indent="0" latinLnBrk="0">
              <a:buNone/>
              <a:defRPr kumimoji="1" lang="ja-JP" sz="1600" b="1"/>
            </a:lvl5pPr>
            <a:lvl6pPr marL="2286000" indent="0" latinLnBrk="0">
              <a:buNone/>
              <a:defRPr kumimoji="1" lang="ja-JP" sz="1600" b="1"/>
            </a:lvl6pPr>
            <a:lvl7pPr marL="2743200" indent="0" latinLnBrk="0">
              <a:buNone/>
              <a:defRPr kumimoji="1" lang="ja-JP" sz="1600" b="1"/>
            </a:lvl7pPr>
            <a:lvl8pPr marL="3200400" indent="0" latinLnBrk="0">
              <a:buNone/>
              <a:defRPr kumimoji="1" lang="ja-JP" sz="1600" b="1"/>
            </a:lvl8pPr>
            <a:lvl9pPr marL="3657600" indent="0" latinLnBrk="0">
              <a:buNone/>
              <a:defRPr kumimoji="1" lang="ja-JP" sz="1600" b="1"/>
            </a:lvl9pPr>
          </a:lstStyle>
          <a:p>
            <a:pPr lvl="0"/>
            <a:r>
              <a:rPr kumimoji="1" lang="ja-JP" altLang="en-US"/>
              <a:t>マスタ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1593436" y="2514706"/>
            <a:ext cx="4814586" cy="3657493"/>
          </a:xfrm>
        </p:spPr>
        <p:txBody>
          <a:bodyPr>
            <a:normAutofit/>
          </a:bodyPr>
          <a:lstStyle>
            <a:lvl1pPr latinLnBrk="0">
              <a:defRPr kumimoji="1" lang="ja-JP" sz="2400"/>
            </a:lvl1pPr>
            <a:lvl2pPr latinLnBrk="0">
              <a:defRPr kumimoji="1" lang="ja-JP" sz="2000"/>
            </a:lvl2pPr>
            <a:lvl3pPr latinLnBrk="0">
              <a:defRPr kumimoji="1" lang="ja-JP" sz="1800"/>
            </a:lvl3pPr>
            <a:lvl4pPr latinLnBrk="0">
              <a:defRPr kumimoji="1" lang="ja-JP" sz="1600"/>
            </a:lvl4pPr>
            <a:lvl5pPr latinLnBrk="0">
              <a:defRPr kumimoji="1" lang="ja-JP" sz="1600"/>
            </a:lvl5pPr>
            <a:lvl6pPr latinLnBrk="0">
              <a:defRPr kumimoji="1" lang="ja-JP" sz="1600"/>
            </a:lvl6pPr>
            <a:lvl7pPr latinLnBrk="0">
              <a:defRPr kumimoji="1" lang="ja-JP" sz="1600"/>
            </a:lvl7pPr>
            <a:lvl8pPr latinLnBrk="0">
              <a:defRPr kumimoji="1" lang="ja-JP" sz="1600" baseline="0"/>
            </a:lvl8pPr>
            <a:lvl9pPr latinLnBrk="0">
              <a:defRPr kumimoji="1" lang="ja-JP" sz="1600" baseline="0"/>
            </a:lvl9pPr>
          </a:lstStyle>
          <a:p>
            <a:pPr lvl="0"/>
            <a:r>
              <a:rPr kumimoji="1" lang="ja-JP" altLang="en-US"/>
              <a:t>マスタ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  <a:endParaRPr kumimoji="1" lang="ja-JP"/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557349" y="1499616"/>
            <a:ext cx="4818888" cy="938784"/>
          </a:xfrm>
        </p:spPr>
        <p:txBody>
          <a:bodyPr anchor="b">
            <a:noAutofit/>
          </a:bodyPr>
          <a:lstStyle>
            <a:lvl1pPr marL="0" indent="0" latinLnBrk="0">
              <a:spcBef>
                <a:spcPts val="0"/>
              </a:spcBef>
              <a:buNone/>
              <a:defRPr kumimoji="1" lang="ja-JP" sz="2400" b="0" cap="all" baseline="0"/>
            </a:lvl1pPr>
            <a:lvl2pPr marL="457200" indent="0" latinLnBrk="0">
              <a:buNone/>
              <a:defRPr kumimoji="1" lang="ja-JP" sz="2000" b="1"/>
            </a:lvl2pPr>
            <a:lvl3pPr marL="914400" indent="0" latinLnBrk="0">
              <a:buNone/>
              <a:defRPr kumimoji="1" lang="ja-JP" sz="1800" b="1"/>
            </a:lvl3pPr>
            <a:lvl4pPr marL="1371600" indent="0" latinLnBrk="0">
              <a:buNone/>
              <a:defRPr kumimoji="1" lang="ja-JP" sz="1600" b="1"/>
            </a:lvl4pPr>
            <a:lvl5pPr marL="1828800" indent="0" latinLnBrk="0">
              <a:buNone/>
              <a:defRPr kumimoji="1" lang="ja-JP" sz="1600" b="1"/>
            </a:lvl5pPr>
            <a:lvl6pPr marL="2286000" indent="0" latinLnBrk="0">
              <a:buNone/>
              <a:defRPr kumimoji="1" lang="ja-JP" sz="1600" b="1"/>
            </a:lvl6pPr>
            <a:lvl7pPr marL="2743200" indent="0" latinLnBrk="0">
              <a:buNone/>
              <a:defRPr kumimoji="1" lang="ja-JP" sz="1600" b="1"/>
            </a:lvl7pPr>
            <a:lvl8pPr marL="3200400" indent="0" latinLnBrk="0">
              <a:buNone/>
              <a:defRPr kumimoji="1" lang="ja-JP" sz="1600" b="1"/>
            </a:lvl8pPr>
            <a:lvl9pPr marL="3657600" indent="0" latinLnBrk="0">
              <a:buNone/>
              <a:defRPr kumimoji="1" lang="ja-JP" sz="1600" b="1"/>
            </a:lvl9pPr>
          </a:lstStyle>
          <a:p>
            <a:pPr lvl="0"/>
            <a:r>
              <a:rPr kumimoji="1" lang="ja-JP" altLang="en-US"/>
              <a:t>マスタ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6557349" y="2514600"/>
            <a:ext cx="4818888" cy="3655568"/>
          </a:xfrm>
        </p:spPr>
        <p:txBody>
          <a:bodyPr>
            <a:normAutofit/>
          </a:bodyPr>
          <a:lstStyle>
            <a:lvl1pPr latinLnBrk="0">
              <a:defRPr kumimoji="1" lang="ja-JP" sz="2400"/>
            </a:lvl1pPr>
            <a:lvl2pPr latinLnBrk="0">
              <a:defRPr kumimoji="1" lang="ja-JP" sz="2000"/>
            </a:lvl2pPr>
            <a:lvl3pPr latinLnBrk="0">
              <a:defRPr kumimoji="1" lang="ja-JP" sz="1800"/>
            </a:lvl3pPr>
            <a:lvl4pPr latinLnBrk="0">
              <a:defRPr kumimoji="1" lang="ja-JP" sz="1600"/>
            </a:lvl4pPr>
            <a:lvl5pPr latinLnBrk="0">
              <a:defRPr kumimoji="1" lang="ja-JP" sz="1600"/>
            </a:lvl5pPr>
            <a:lvl6pPr latinLnBrk="0">
              <a:defRPr kumimoji="1" lang="ja-JP" sz="1600"/>
            </a:lvl6pPr>
            <a:lvl7pPr latinLnBrk="0">
              <a:defRPr kumimoji="1" lang="ja-JP" sz="1600"/>
            </a:lvl7pPr>
            <a:lvl8pPr latinLnBrk="0">
              <a:defRPr kumimoji="1" lang="ja-JP" sz="1600"/>
            </a:lvl8pPr>
            <a:lvl9pPr latinLnBrk="0">
              <a:defRPr kumimoji="1" lang="ja-JP" sz="1600"/>
            </a:lvl9pPr>
          </a:lstStyle>
          <a:p>
            <a:pPr lvl="0"/>
            <a:r>
              <a:rPr kumimoji="1" lang="ja-JP" altLang="en-US"/>
              <a:t>マスタ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  <a:endParaRPr kumimoji="1" lang="ja-JP"/>
          </a:p>
        </p:txBody>
      </p:sp>
      <p:sp>
        <p:nvSpPr>
          <p:cNvPr id="7" name="日付プレースホルダー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C6F8EA-316C-41DE-B9A4-EDCC3A85ED9A}" type="datetimeFigureOut">
              <a:rPr lang="ja-JP" altLang="en-US"/>
              <a:pPr/>
              <a:t>2021/2/17</a:t>
            </a:fld>
            <a:endParaRPr kumimoji="1" lang="ja-JP"/>
          </a:p>
        </p:txBody>
      </p:sp>
      <p:sp>
        <p:nvSpPr>
          <p:cNvPr id="8" name="フッター プレースホルダー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/>
          </a:p>
        </p:txBody>
      </p:sp>
      <p:sp>
        <p:nvSpPr>
          <p:cNvPr id="9" name="スライド番号プレースホルダー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1BBB0-96F0-4077-A278-0F3FB5C104D3}" type="slidenum">
              <a:rPr/>
              <a:pPr/>
              <a:t>‹#›</a:t>
            </a:fld>
            <a:endParaRPr kumimoji="1" lang="ja-JP"/>
          </a:p>
        </p:txBody>
      </p:sp>
    </p:spTree>
    <p:extLst>
      <p:ext uri="{BB962C8B-B14F-4D97-AF65-F5344CB8AC3E}">
        <p14:creationId xmlns:p14="http://schemas.microsoft.com/office/powerpoint/2010/main" val="2138358032"/>
      </p:ext>
    </p:extLst>
  </p:cSld>
  <p:clrMapOvr>
    <a:masterClrMapping/>
  </p:clrMapOvr>
  <p:transition spd="med">
    <p:pull dir="u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 タイトルの書式設定</a:t>
            </a:r>
            <a:endParaRPr kumimoji="1" lang="ja-JP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C6F8EA-316C-41DE-B9A4-EDCC3A85ED9A}" type="datetimeFigureOut">
              <a:rPr lang="ja-JP" altLang="en-US"/>
              <a:pPr/>
              <a:t>2021/2/17</a:t>
            </a:fld>
            <a:endParaRPr kumimoji="1" lang="ja-JP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1BBB0-96F0-4077-A278-0F3FB5C104D3}" type="slidenum">
              <a:rPr/>
              <a:pPr/>
              <a:t>‹#›</a:t>
            </a:fld>
            <a:endParaRPr kumimoji="1" lang="ja-JP"/>
          </a:p>
        </p:txBody>
      </p:sp>
    </p:spTree>
    <p:extLst>
      <p:ext uri="{BB962C8B-B14F-4D97-AF65-F5344CB8AC3E}">
        <p14:creationId xmlns:p14="http://schemas.microsoft.com/office/powerpoint/2010/main" val="3163578801"/>
      </p:ext>
    </p:extLst>
  </p:cSld>
  <p:clrMapOvr>
    <a:masterClrMapping/>
  </p:clrMapOvr>
  <p:transition spd="med">
    <p:pull dir="u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四角形 4"/>
          <p:cNvSpPr/>
          <p:nvPr/>
        </p:nvSpPr>
        <p:spPr>
          <a:xfrm>
            <a:off x="626239" y="0"/>
            <a:ext cx="304721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lvl="0" algn="ctr"/>
            <a:endParaRPr kumimoji="1" lang="ja-JP"/>
          </a:p>
        </p:txBody>
      </p:sp>
      <p:sp>
        <p:nvSpPr>
          <p:cNvPr id="6" name="四角形 5"/>
          <p:cNvSpPr/>
          <p:nvPr/>
        </p:nvSpPr>
        <p:spPr>
          <a:xfrm>
            <a:off x="0" y="0"/>
            <a:ext cx="609441" cy="6858000"/>
          </a:xfrm>
          <a:prstGeom prst="rect">
            <a:avLst/>
          </a:prstGeom>
          <a:solidFill>
            <a:schemeClr val="accent1">
              <a:lumMod val="75000"/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lvl="0" algn="ctr"/>
            <a:endParaRPr kumimoji="1" lang="ja-JP"/>
          </a:p>
        </p:txBody>
      </p:sp>
      <p:cxnSp>
        <p:nvCxnSpPr>
          <p:cNvPr id="7" name="直線コネクタ 6"/>
          <p:cNvCxnSpPr/>
          <p:nvPr/>
        </p:nvCxnSpPr>
        <p:spPr bwMode="white">
          <a:xfrm>
            <a:off x="617143" y="0"/>
            <a:ext cx="0" cy="685800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四角形 7"/>
          <p:cNvSpPr/>
          <p:nvPr/>
        </p:nvSpPr>
        <p:spPr>
          <a:xfrm>
            <a:off x="10969942" y="0"/>
            <a:ext cx="922621" cy="6858000"/>
          </a:xfrm>
          <a:prstGeom prst="rect">
            <a:avLst/>
          </a:prstGeom>
          <a:solidFill>
            <a:schemeClr val="accent1">
              <a:lumMod val="75000"/>
              <a:alpha val="8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lvl="0" algn="ctr"/>
            <a:endParaRPr kumimoji="1" lang="ja-JP"/>
          </a:p>
        </p:txBody>
      </p:sp>
      <p:sp>
        <p:nvSpPr>
          <p:cNvPr id="9" name="四角形 8"/>
          <p:cNvSpPr/>
          <p:nvPr/>
        </p:nvSpPr>
        <p:spPr>
          <a:xfrm>
            <a:off x="11892563" y="0"/>
            <a:ext cx="304721" cy="6858000"/>
          </a:xfrm>
          <a:prstGeom prst="rect">
            <a:avLst/>
          </a:prstGeom>
          <a:solidFill>
            <a:schemeClr val="accent1">
              <a:lumMod val="50000"/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lvl="0" algn="ctr"/>
            <a:endParaRPr kumimoji="1" lang="ja-JP"/>
          </a:p>
        </p:txBody>
      </p:sp>
      <p:sp>
        <p:nvSpPr>
          <p:cNvPr id="2" name="日付プレースホルダー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C6F8EA-316C-41DE-B9A4-EDCC3A85ED9A}" type="datetimeFigureOut">
              <a:rPr lang="ja-JP" altLang="en-US"/>
              <a:pPr/>
              <a:t>2021/2/17</a:t>
            </a:fld>
            <a:endParaRPr kumimoji="1" lang="ja-JP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latinLnBrk="0">
              <a:defRPr kumimoji="1" lang="ja-JP">
                <a:solidFill>
                  <a:schemeClr val="bg1"/>
                </a:solidFill>
              </a:defRPr>
            </a:lvl1pPr>
          </a:lstStyle>
          <a:p>
            <a:fld id="{7DC1BBB0-96F0-4077-A278-0F3FB5C104D3}" type="slidenum">
              <a:rPr/>
              <a:pPr/>
              <a:t>‹#›</a:t>
            </a:fld>
            <a:endParaRPr kumimoji="1" lang="ja-JP"/>
          </a:p>
        </p:txBody>
      </p:sp>
    </p:spTree>
    <p:extLst>
      <p:ext uri="{BB962C8B-B14F-4D97-AF65-F5344CB8AC3E}">
        <p14:creationId xmlns:p14="http://schemas.microsoft.com/office/powerpoint/2010/main" val="178381615"/>
      </p:ext>
    </p:extLst>
  </p:cSld>
  <p:clrMapOvr>
    <a:masterClrMapping/>
  </p:clrMapOvr>
  <p:transition spd="med">
    <p:pull dir="u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四角形 7"/>
          <p:cNvSpPr/>
          <p:nvPr/>
        </p:nvSpPr>
        <p:spPr>
          <a:xfrm>
            <a:off x="621792" y="0"/>
            <a:ext cx="4147717" cy="6858000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lvl="0" algn="ctr"/>
            <a:endParaRPr kumimoji="1" lang="ja-JP"/>
          </a:p>
        </p:txBody>
      </p:sp>
      <p:sp>
        <p:nvSpPr>
          <p:cNvPr id="9" name="四角形 8"/>
          <p:cNvSpPr/>
          <p:nvPr/>
        </p:nvSpPr>
        <p:spPr>
          <a:xfrm>
            <a:off x="0" y="0"/>
            <a:ext cx="609441" cy="6858000"/>
          </a:xfrm>
          <a:prstGeom prst="rect">
            <a:avLst/>
          </a:prstGeom>
          <a:solidFill>
            <a:schemeClr val="accent1">
              <a:lumMod val="75000"/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lvl="0" algn="ctr"/>
            <a:endParaRPr kumimoji="1" lang="ja-JP"/>
          </a:p>
        </p:txBody>
      </p:sp>
      <p:cxnSp>
        <p:nvCxnSpPr>
          <p:cNvPr id="10" name="直線コネクタ 9"/>
          <p:cNvCxnSpPr/>
          <p:nvPr/>
        </p:nvCxnSpPr>
        <p:spPr bwMode="white">
          <a:xfrm>
            <a:off x="621792" y="0"/>
            <a:ext cx="0" cy="685800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四角形 10"/>
          <p:cNvSpPr/>
          <p:nvPr/>
        </p:nvSpPr>
        <p:spPr>
          <a:xfrm>
            <a:off x="11884104" y="0"/>
            <a:ext cx="304721" cy="6858000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lvl="0" algn="ctr"/>
            <a:endParaRPr kumimoji="1" lang="ja-JP"/>
          </a:p>
        </p:txBody>
      </p:sp>
      <p:sp>
        <p:nvSpPr>
          <p:cNvPr id="2" name="タイトル 1"/>
          <p:cNvSpPr>
            <a:spLocks noGrp="1"/>
          </p:cNvSpPr>
          <p:nvPr>
            <p:ph type="title"/>
          </p:nvPr>
        </p:nvSpPr>
        <p:spPr bwMode="white">
          <a:xfrm>
            <a:off x="1074240" y="381000"/>
            <a:ext cx="3293422" cy="1371600"/>
          </a:xfrm>
        </p:spPr>
        <p:txBody>
          <a:bodyPr anchor="b">
            <a:normAutofit/>
          </a:bodyPr>
          <a:lstStyle>
            <a:lvl1pPr algn="l" latinLnBrk="0">
              <a:defRPr kumimoji="1" lang="ja-JP" sz="2800" b="0" cap="all" baseline="0">
                <a:solidFill>
                  <a:schemeClr val="bg1"/>
                </a:solidFill>
              </a:defRPr>
            </a:lvl1pPr>
          </a:lstStyle>
          <a:p>
            <a:r>
              <a:rPr kumimoji="1" lang="ja-JP" altLang="en-US"/>
              <a:t>マスタ タイトルの書式設定</a:t>
            </a:r>
            <a:endParaRPr kumimoji="1" lang="ja-JP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5180251" y="482600"/>
            <a:ext cx="6195986" cy="5689600"/>
          </a:xfrm>
        </p:spPr>
        <p:txBody>
          <a:bodyPr>
            <a:normAutofit/>
          </a:bodyPr>
          <a:lstStyle>
            <a:lvl1pPr latinLnBrk="0">
              <a:defRPr kumimoji="1" lang="ja-JP" sz="2800"/>
            </a:lvl1pPr>
            <a:lvl2pPr latinLnBrk="0">
              <a:defRPr kumimoji="1" lang="ja-JP" sz="2400"/>
            </a:lvl2pPr>
            <a:lvl3pPr latinLnBrk="0">
              <a:defRPr kumimoji="1" lang="ja-JP" sz="2000"/>
            </a:lvl3pPr>
            <a:lvl4pPr latinLnBrk="0">
              <a:defRPr kumimoji="1" lang="ja-JP" sz="1800"/>
            </a:lvl4pPr>
            <a:lvl5pPr latinLnBrk="0">
              <a:defRPr kumimoji="1" lang="ja-JP" sz="1800"/>
            </a:lvl5pPr>
            <a:lvl6pPr latinLnBrk="0">
              <a:defRPr kumimoji="1" lang="ja-JP" sz="1800"/>
            </a:lvl6pPr>
            <a:lvl7pPr latinLnBrk="0">
              <a:defRPr kumimoji="1" lang="ja-JP" sz="1800"/>
            </a:lvl7pPr>
            <a:lvl8pPr latinLnBrk="0">
              <a:defRPr kumimoji="1" lang="ja-JP" sz="1800" baseline="0"/>
            </a:lvl8pPr>
            <a:lvl9pPr latinLnBrk="0">
              <a:defRPr kumimoji="1" lang="ja-JP" sz="1800" baseline="0"/>
            </a:lvl9pPr>
          </a:lstStyle>
          <a:p>
            <a:pPr lvl="0"/>
            <a:r>
              <a:rPr kumimoji="1" lang="ja-JP" altLang="en-US"/>
              <a:t>マスタ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  <a:endParaRPr kumimoji="1" lang="ja-JP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 bwMode="white">
          <a:xfrm>
            <a:off x="1074240" y="1828800"/>
            <a:ext cx="3293422" cy="4343400"/>
          </a:xfrm>
        </p:spPr>
        <p:txBody>
          <a:bodyPr>
            <a:normAutofit/>
          </a:bodyPr>
          <a:lstStyle>
            <a:lvl1pPr marL="0" indent="0" latinLnBrk="0">
              <a:buNone/>
              <a:defRPr kumimoji="1" lang="ja-JP" sz="2000">
                <a:solidFill>
                  <a:schemeClr val="bg1"/>
                </a:solidFill>
              </a:defRPr>
            </a:lvl1pPr>
            <a:lvl2pPr marL="457200" indent="0" latinLnBrk="0">
              <a:buNone/>
              <a:defRPr kumimoji="1" lang="ja-JP" sz="1200"/>
            </a:lvl2pPr>
            <a:lvl3pPr marL="914400" indent="0" latinLnBrk="0">
              <a:buNone/>
              <a:defRPr kumimoji="1" lang="ja-JP" sz="1000"/>
            </a:lvl3pPr>
            <a:lvl4pPr marL="1371600" indent="0" latinLnBrk="0">
              <a:buNone/>
              <a:defRPr kumimoji="1" lang="ja-JP" sz="900"/>
            </a:lvl4pPr>
            <a:lvl5pPr marL="1828800" indent="0" latinLnBrk="0">
              <a:buNone/>
              <a:defRPr kumimoji="1" lang="ja-JP" sz="900"/>
            </a:lvl5pPr>
            <a:lvl6pPr marL="2286000" indent="0" latinLnBrk="0">
              <a:buNone/>
              <a:defRPr kumimoji="1" lang="ja-JP" sz="900"/>
            </a:lvl6pPr>
            <a:lvl7pPr marL="2743200" indent="0" latinLnBrk="0">
              <a:buNone/>
              <a:defRPr kumimoji="1" lang="ja-JP" sz="900"/>
            </a:lvl7pPr>
            <a:lvl8pPr marL="3200400" indent="0" latinLnBrk="0">
              <a:buNone/>
              <a:defRPr kumimoji="1" lang="ja-JP" sz="900"/>
            </a:lvl8pPr>
            <a:lvl9pPr marL="3657600" indent="0" latinLnBrk="0">
              <a:buNone/>
              <a:defRPr kumimoji="1" lang="ja-JP" sz="900"/>
            </a:lvl9pPr>
          </a:lstStyle>
          <a:p>
            <a:pPr lvl="0"/>
            <a:r>
              <a:rPr kumimoji="1" lang="ja-JP" altLang="en-US"/>
              <a:t>マスタ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C6F8EA-316C-41DE-B9A4-EDCC3A85ED9A}" type="datetimeFigureOut">
              <a:rPr lang="ja-JP" altLang="en-US"/>
              <a:pPr/>
              <a:t>2021/2/17</a:t>
            </a:fld>
            <a:endParaRPr kumimoji="1" lang="ja-JP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1BBB0-96F0-4077-A278-0F3FB5C104D3}" type="slidenum">
              <a:rPr/>
              <a:pPr/>
              <a:t>‹#›</a:t>
            </a:fld>
            <a:endParaRPr kumimoji="1" lang="ja-JP"/>
          </a:p>
        </p:txBody>
      </p:sp>
    </p:spTree>
    <p:extLst>
      <p:ext uri="{BB962C8B-B14F-4D97-AF65-F5344CB8AC3E}">
        <p14:creationId xmlns:p14="http://schemas.microsoft.com/office/powerpoint/2010/main" val="3518043182"/>
      </p:ext>
    </p:extLst>
  </p:cSld>
  <p:clrMapOvr>
    <a:masterClrMapping/>
  </p:clrMapOvr>
  <p:transition spd="med">
    <p:pull dir="u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四角形 10"/>
          <p:cNvSpPr/>
          <p:nvPr/>
        </p:nvSpPr>
        <p:spPr>
          <a:xfrm>
            <a:off x="0" y="0"/>
            <a:ext cx="609441" cy="6858000"/>
          </a:xfrm>
          <a:prstGeom prst="rect">
            <a:avLst/>
          </a:prstGeom>
          <a:solidFill>
            <a:schemeClr val="accent1">
              <a:lumMod val="75000"/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lvl="0" algn="ctr"/>
            <a:endParaRPr kumimoji="1" lang="ja-JP"/>
          </a:p>
        </p:txBody>
      </p:sp>
      <p:sp>
        <p:nvSpPr>
          <p:cNvPr id="8" name="四角形 7"/>
          <p:cNvSpPr/>
          <p:nvPr/>
        </p:nvSpPr>
        <p:spPr>
          <a:xfrm>
            <a:off x="11884104" y="0"/>
            <a:ext cx="304721" cy="6858000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lvl="0" algn="ctr"/>
            <a:endParaRPr kumimoji="1" lang="ja-JP"/>
          </a:p>
        </p:txBody>
      </p:sp>
      <p:sp>
        <p:nvSpPr>
          <p:cNvPr id="9" name="四角形 8"/>
          <p:cNvSpPr/>
          <p:nvPr/>
        </p:nvSpPr>
        <p:spPr>
          <a:xfrm>
            <a:off x="4875530" y="0"/>
            <a:ext cx="7017034" cy="685800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lvl="0" algn="ctr"/>
            <a:endParaRPr kumimoji="1" lang="ja-JP"/>
          </a:p>
        </p:txBody>
      </p:sp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074240" y="381000"/>
            <a:ext cx="3293422" cy="1371600"/>
          </a:xfrm>
        </p:spPr>
        <p:txBody>
          <a:bodyPr anchor="b">
            <a:normAutofit/>
          </a:bodyPr>
          <a:lstStyle>
            <a:lvl1pPr algn="l" latinLnBrk="0">
              <a:defRPr kumimoji="1" lang="ja-JP" sz="2800" b="0" cap="all" baseline="0">
                <a:solidFill>
                  <a:schemeClr val="tx1">
                    <a:lumMod val="75000"/>
                  </a:schemeClr>
                </a:solidFill>
              </a:defRPr>
            </a:lvl1pPr>
          </a:lstStyle>
          <a:p>
            <a:r>
              <a:rPr kumimoji="1" lang="ja-JP" altLang="en-US"/>
              <a:t>マスタ タイトルの書式設定</a:t>
            </a:r>
            <a:endParaRPr kumimoji="1" lang="ja-JP"/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 bwMode="auto">
          <a:xfrm>
            <a:off x="5180251" y="482600"/>
            <a:ext cx="6195986" cy="5689600"/>
          </a:xfrm>
          <a:ln w="19050">
            <a:solidFill>
              <a:schemeClr val="bg1"/>
            </a:solidFill>
          </a:ln>
        </p:spPr>
        <p:txBody>
          <a:bodyPr>
            <a:normAutofit/>
          </a:bodyPr>
          <a:lstStyle>
            <a:lvl1pPr marL="0" indent="0" latinLnBrk="0">
              <a:buNone/>
              <a:defRPr kumimoji="1" lang="ja-JP" sz="2800"/>
            </a:lvl1pPr>
            <a:lvl2pPr marL="457200" indent="0" latinLnBrk="0">
              <a:buNone/>
              <a:defRPr kumimoji="1" lang="ja-JP" sz="2800"/>
            </a:lvl2pPr>
            <a:lvl3pPr marL="914400" indent="0" latinLnBrk="0">
              <a:buNone/>
              <a:defRPr kumimoji="1" lang="ja-JP" sz="2400"/>
            </a:lvl3pPr>
            <a:lvl4pPr marL="1371600" indent="0" latinLnBrk="0">
              <a:buNone/>
              <a:defRPr kumimoji="1" lang="ja-JP" sz="2000"/>
            </a:lvl4pPr>
            <a:lvl5pPr marL="1828800" indent="0" latinLnBrk="0">
              <a:buNone/>
              <a:defRPr kumimoji="1" lang="ja-JP" sz="2000"/>
            </a:lvl5pPr>
            <a:lvl6pPr marL="2286000" indent="0" latinLnBrk="0">
              <a:buNone/>
              <a:defRPr kumimoji="1" lang="ja-JP" sz="2000"/>
            </a:lvl6pPr>
            <a:lvl7pPr marL="2743200" indent="0" latinLnBrk="0">
              <a:buNone/>
              <a:defRPr kumimoji="1" lang="ja-JP" sz="2000"/>
            </a:lvl7pPr>
            <a:lvl8pPr marL="3200400" indent="0" latinLnBrk="0">
              <a:buNone/>
              <a:defRPr kumimoji="1" lang="ja-JP" sz="2000"/>
            </a:lvl8pPr>
            <a:lvl9pPr marL="3657600" indent="0" latinLnBrk="0">
              <a:buNone/>
              <a:defRPr kumimoji="1" lang="ja-JP" sz="2000"/>
            </a:lvl9pPr>
          </a:lstStyle>
          <a:p>
            <a:r>
              <a:rPr kumimoji="1" lang="ja-JP" altLang="en-US"/>
              <a:t>アイコンをクリックして図を追加</a:t>
            </a:r>
            <a:endParaRPr kumimoji="1" lang="ja-JP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1074240" y="1828800"/>
            <a:ext cx="3293422" cy="4343400"/>
          </a:xfrm>
        </p:spPr>
        <p:txBody>
          <a:bodyPr>
            <a:normAutofit/>
          </a:bodyPr>
          <a:lstStyle>
            <a:lvl1pPr marL="0" indent="0" latinLnBrk="0">
              <a:buNone/>
              <a:defRPr kumimoji="1" lang="ja-JP" sz="2000">
                <a:solidFill>
                  <a:schemeClr val="tx1"/>
                </a:solidFill>
              </a:defRPr>
            </a:lvl1pPr>
            <a:lvl2pPr marL="457200" indent="0" latinLnBrk="0">
              <a:buNone/>
              <a:defRPr kumimoji="1" lang="ja-JP" sz="1200"/>
            </a:lvl2pPr>
            <a:lvl3pPr marL="914400" indent="0" latinLnBrk="0">
              <a:buNone/>
              <a:defRPr kumimoji="1" lang="ja-JP" sz="1000"/>
            </a:lvl3pPr>
            <a:lvl4pPr marL="1371600" indent="0" latinLnBrk="0">
              <a:buNone/>
              <a:defRPr kumimoji="1" lang="ja-JP" sz="900"/>
            </a:lvl4pPr>
            <a:lvl5pPr marL="1828800" indent="0" latinLnBrk="0">
              <a:buNone/>
              <a:defRPr kumimoji="1" lang="ja-JP" sz="900"/>
            </a:lvl5pPr>
            <a:lvl6pPr marL="2286000" indent="0" latinLnBrk="0">
              <a:buNone/>
              <a:defRPr kumimoji="1" lang="ja-JP" sz="900"/>
            </a:lvl6pPr>
            <a:lvl7pPr marL="2743200" indent="0" latinLnBrk="0">
              <a:buNone/>
              <a:defRPr kumimoji="1" lang="ja-JP" sz="900"/>
            </a:lvl7pPr>
            <a:lvl8pPr marL="3200400" indent="0" latinLnBrk="0">
              <a:buNone/>
              <a:defRPr kumimoji="1" lang="ja-JP" sz="900"/>
            </a:lvl8pPr>
            <a:lvl9pPr marL="3657600" indent="0" latinLnBrk="0">
              <a:buNone/>
              <a:defRPr kumimoji="1" lang="ja-JP" sz="900"/>
            </a:lvl9pPr>
          </a:lstStyle>
          <a:p>
            <a:pPr lvl="0"/>
            <a:r>
              <a:rPr kumimoji="1" lang="ja-JP" altLang="en-US"/>
              <a:t>マスタ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C6F8EA-316C-41DE-B9A4-EDCC3A85ED9A}" type="datetimeFigureOut">
              <a:rPr lang="ja-JP" altLang="en-US"/>
              <a:pPr/>
              <a:t>2021/2/17</a:t>
            </a:fld>
            <a:endParaRPr kumimoji="1" lang="ja-JP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1BBB0-96F0-4077-A278-0F3FB5C104D3}" type="slidenum">
              <a:rPr/>
              <a:pPr/>
              <a:t>‹#›</a:t>
            </a:fld>
            <a:endParaRPr kumimoji="1" lang="ja-JP"/>
          </a:p>
        </p:txBody>
      </p:sp>
      <p:cxnSp>
        <p:nvCxnSpPr>
          <p:cNvPr id="10" name="直線コネクタ 9"/>
          <p:cNvCxnSpPr/>
          <p:nvPr/>
        </p:nvCxnSpPr>
        <p:spPr bwMode="white">
          <a:xfrm>
            <a:off x="11879867" y="0"/>
            <a:ext cx="0" cy="685800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73900260"/>
      </p:ext>
    </p:extLst>
  </p:cSld>
  <p:clrMapOvr>
    <a:masterClrMapping/>
  </p:clrMapOvr>
  <p:transition spd="med">
    <p:pull dir="u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四角形 6"/>
          <p:cNvSpPr/>
          <p:nvPr/>
        </p:nvSpPr>
        <p:spPr>
          <a:xfrm>
            <a:off x="11884104" y="0"/>
            <a:ext cx="304721" cy="6858000"/>
          </a:xfrm>
          <a:prstGeom prst="rect">
            <a:avLst/>
          </a:prstGeom>
          <a:solidFill>
            <a:schemeClr val="accent1">
              <a:lumMod val="50000"/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lvl="0" algn="ctr"/>
            <a:endParaRPr kumimoji="1" lang="ja-JP">
              <a:latin typeface="Meiryo UI" pitchFamily="34" charset="-128"/>
              <a:ea typeface="Meiryo UI" pitchFamily="34" charset="-128"/>
              <a:cs typeface="Meiryo UI" pitchFamily="34" charset="-128"/>
            </a:endParaRPr>
          </a:p>
        </p:txBody>
      </p:sp>
      <p:sp>
        <p:nvSpPr>
          <p:cNvPr id="8" name="四角形 7"/>
          <p:cNvSpPr/>
          <p:nvPr/>
        </p:nvSpPr>
        <p:spPr>
          <a:xfrm>
            <a:off x="617143" y="0"/>
            <a:ext cx="609441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/>
            <a:endParaRPr kumimoji="1" lang="ja-JP">
              <a:latin typeface="Meiryo UI" pitchFamily="34" charset="-128"/>
              <a:ea typeface="Meiryo UI" pitchFamily="34" charset="-128"/>
              <a:cs typeface="Meiryo UI" pitchFamily="34" charset="-128"/>
            </a:endParaRPr>
          </a:p>
        </p:txBody>
      </p:sp>
      <p:sp>
        <p:nvSpPr>
          <p:cNvPr id="9" name="四角形 8"/>
          <p:cNvSpPr/>
          <p:nvPr/>
        </p:nvSpPr>
        <p:spPr>
          <a:xfrm>
            <a:off x="0" y="0"/>
            <a:ext cx="609441" cy="6858000"/>
          </a:xfrm>
          <a:prstGeom prst="rect">
            <a:avLst/>
          </a:prstGeom>
          <a:solidFill>
            <a:schemeClr val="accent1">
              <a:lumMod val="75000"/>
              <a:alpha val="87843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/>
            <a:endParaRPr kumimoji="1" lang="ja-JP">
              <a:latin typeface="Meiryo UI" pitchFamily="34" charset="-128"/>
              <a:ea typeface="Meiryo UI" pitchFamily="34" charset="-128"/>
              <a:cs typeface="Meiryo UI" pitchFamily="34" charset="-128"/>
            </a:endParaRPr>
          </a:p>
        </p:txBody>
      </p:sp>
      <p:sp>
        <p:nvSpPr>
          <p:cNvPr id="13" name="四角形 12"/>
          <p:cNvSpPr/>
          <p:nvPr/>
        </p:nvSpPr>
        <p:spPr>
          <a:xfrm>
            <a:off x="617143" y="736219"/>
            <a:ext cx="609441" cy="609600"/>
          </a:xfrm>
          <a:prstGeom prst="rect">
            <a:avLst/>
          </a:prstGeom>
          <a:solidFill>
            <a:schemeClr val="accent1">
              <a:lumMod val="50000"/>
              <a:alpha val="74902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>
              <a:latin typeface="Meiryo UI" pitchFamily="34" charset="-128"/>
              <a:ea typeface="Meiryo UI" pitchFamily="34" charset="-128"/>
              <a:cs typeface="Meiryo UI" pitchFamily="34" charset="-128"/>
            </a:endParaRPr>
          </a:p>
        </p:txBody>
      </p:sp>
      <p:cxnSp>
        <p:nvCxnSpPr>
          <p:cNvPr id="14" name="直線コネクタ 13"/>
          <p:cNvCxnSpPr/>
          <p:nvPr/>
        </p:nvCxnSpPr>
        <p:spPr bwMode="white">
          <a:xfrm>
            <a:off x="617143" y="736219"/>
            <a:ext cx="609441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直線コネクタ"/>
          <p:cNvCxnSpPr/>
          <p:nvPr/>
        </p:nvCxnSpPr>
        <p:spPr bwMode="white">
          <a:xfrm>
            <a:off x="617143" y="1345819"/>
            <a:ext cx="609441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pi"/>
          <p:cNvSpPr>
            <a:spLocks/>
          </p:cNvSpPr>
          <p:nvPr/>
        </p:nvSpPr>
        <p:spPr bwMode="white">
          <a:xfrm>
            <a:off x="756095" y="898102"/>
            <a:ext cx="336023" cy="294097"/>
          </a:xfrm>
          <a:custGeom>
            <a:avLst/>
            <a:gdLst>
              <a:gd name="T0" fmla="*/ 411 w 426"/>
              <a:gd name="T1" fmla="*/ 0 h 372"/>
              <a:gd name="T2" fmla="*/ 90 w 426"/>
              <a:gd name="T3" fmla="*/ 0 h 372"/>
              <a:gd name="T4" fmla="*/ 3 w 426"/>
              <a:gd name="T5" fmla="*/ 64 h 372"/>
              <a:gd name="T6" fmla="*/ 12 w 426"/>
              <a:gd name="T7" fmla="*/ 83 h 372"/>
              <a:gd name="T8" fmla="*/ 17 w 426"/>
              <a:gd name="T9" fmla="*/ 83 h 372"/>
              <a:gd name="T10" fmla="*/ 31 w 426"/>
              <a:gd name="T11" fmla="*/ 73 h 372"/>
              <a:gd name="T12" fmla="*/ 90 w 426"/>
              <a:gd name="T13" fmla="*/ 30 h 372"/>
              <a:gd name="T14" fmla="*/ 131 w 426"/>
              <a:gd name="T15" fmla="*/ 30 h 372"/>
              <a:gd name="T16" fmla="*/ 61 w 426"/>
              <a:gd name="T17" fmla="*/ 334 h 372"/>
              <a:gd name="T18" fmla="*/ 61 w 426"/>
              <a:gd name="T19" fmla="*/ 355 h 372"/>
              <a:gd name="T20" fmla="*/ 72 w 426"/>
              <a:gd name="T21" fmla="*/ 359 h 372"/>
              <a:gd name="T22" fmla="*/ 83 w 426"/>
              <a:gd name="T23" fmla="*/ 355 h 372"/>
              <a:gd name="T24" fmla="*/ 161 w 426"/>
              <a:gd name="T25" fmla="*/ 30 h 372"/>
              <a:gd name="T26" fmla="*/ 272 w 426"/>
              <a:gd name="T27" fmla="*/ 30 h 372"/>
              <a:gd name="T28" fmla="*/ 253 w 426"/>
              <a:gd name="T29" fmla="*/ 270 h 372"/>
              <a:gd name="T30" fmla="*/ 277 w 426"/>
              <a:gd name="T31" fmla="*/ 355 h 372"/>
              <a:gd name="T32" fmla="*/ 322 w 426"/>
              <a:gd name="T33" fmla="*/ 372 h 372"/>
              <a:gd name="T34" fmla="*/ 335 w 426"/>
              <a:gd name="T35" fmla="*/ 371 h 372"/>
              <a:gd name="T36" fmla="*/ 417 w 426"/>
              <a:gd name="T37" fmla="*/ 280 h 372"/>
              <a:gd name="T38" fmla="*/ 406 w 426"/>
              <a:gd name="T39" fmla="*/ 262 h 372"/>
              <a:gd name="T40" fmla="*/ 388 w 426"/>
              <a:gd name="T41" fmla="*/ 273 h 372"/>
              <a:gd name="T42" fmla="*/ 331 w 426"/>
              <a:gd name="T43" fmla="*/ 341 h 372"/>
              <a:gd name="T44" fmla="*/ 298 w 426"/>
              <a:gd name="T45" fmla="*/ 333 h 372"/>
              <a:gd name="T46" fmla="*/ 283 w 426"/>
              <a:gd name="T47" fmla="*/ 272 h 372"/>
              <a:gd name="T48" fmla="*/ 302 w 426"/>
              <a:gd name="T49" fmla="*/ 30 h 372"/>
              <a:gd name="T50" fmla="*/ 411 w 426"/>
              <a:gd name="T51" fmla="*/ 30 h 372"/>
              <a:gd name="T52" fmla="*/ 426 w 426"/>
              <a:gd name="T53" fmla="*/ 15 h 372"/>
              <a:gd name="T54" fmla="*/ 411 w 426"/>
              <a:gd name="T55" fmla="*/ 0 h 37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</a:cxnLst>
            <a:rect l="0" t="0" r="r" b="b"/>
            <a:pathLst>
              <a:path w="426" h="372">
                <a:moveTo>
                  <a:pt x="411" y="0"/>
                </a:moveTo>
                <a:cubicBezTo>
                  <a:pt x="90" y="0"/>
                  <a:pt x="90" y="0"/>
                  <a:pt x="90" y="0"/>
                </a:cubicBezTo>
                <a:cubicBezTo>
                  <a:pt x="25" y="0"/>
                  <a:pt x="4" y="61"/>
                  <a:pt x="3" y="64"/>
                </a:cubicBezTo>
                <a:cubicBezTo>
                  <a:pt x="0" y="71"/>
                  <a:pt x="4" y="80"/>
                  <a:pt x="12" y="83"/>
                </a:cubicBezTo>
                <a:cubicBezTo>
                  <a:pt x="14" y="83"/>
                  <a:pt x="15" y="83"/>
                  <a:pt x="17" y="83"/>
                </a:cubicBezTo>
                <a:cubicBezTo>
                  <a:pt x="23" y="83"/>
                  <a:pt x="29" y="80"/>
                  <a:pt x="31" y="73"/>
                </a:cubicBezTo>
                <a:cubicBezTo>
                  <a:pt x="31" y="73"/>
                  <a:pt x="46" y="30"/>
                  <a:pt x="90" y="30"/>
                </a:cubicBezTo>
                <a:cubicBezTo>
                  <a:pt x="131" y="30"/>
                  <a:pt x="131" y="30"/>
                  <a:pt x="131" y="30"/>
                </a:cubicBezTo>
                <a:cubicBezTo>
                  <a:pt x="129" y="83"/>
                  <a:pt x="118" y="274"/>
                  <a:pt x="61" y="334"/>
                </a:cubicBezTo>
                <a:cubicBezTo>
                  <a:pt x="55" y="340"/>
                  <a:pt x="55" y="350"/>
                  <a:pt x="61" y="355"/>
                </a:cubicBezTo>
                <a:cubicBezTo>
                  <a:pt x="64" y="358"/>
                  <a:pt x="68" y="359"/>
                  <a:pt x="72" y="359"/>
                </a:cubicBezTo>
                <a:cubicBezTo>
                  <a:pt x="76" y="359"/>
                  <a:pt x="80" y="358"/>
                  <a:pt x="83" y="355"/>
                </a:cubicBezTo>
                <a:cubicBezTo>
                  <a:pt x="148" y="286"/>
                  <a:pt x="159" y="84"/>
                  <a:pt x="161" y="30"/>
                </a:cubicBezTo>
                <a:cubicBezTo>
                  <a:pt x="272" y="30"/>
                  <a:pt x="272" y="30"/>
                  <a:pt x="272" y="30"/>
                </a:cubicBezTo>
                <a:cubicBezTo>
                  <a:pt x="253" y="270"/>
                  <a:pt x="253" y="270"/>
                  <a:pt x="253" y="270"/>
                </a:cubicBezTo>
                <a:cubicBezTo>
                  <a:pt x="253" y="272"/>
                  <a:pt x="248" y="327"/>
                  <a:pt x="277" y="355"/>
                </a:cubicBezTo>
                <a:cubicBezTo>
                  <a:pt x="289" y="366"/>
                  <a:pt x="304" y="372"/>
                  <a:pt x="322" y="372"/>
                </a:cubicBezTo>
                <a:cubicBezTo>
                  <a:pt x="326" y="372"/>
                  <a:pt x="330" y="372"/>
                  <a:pt x="335" y="371"/>
                </a:cubicBezTo>
                <a:cubicBezTo>
                  <a:pt x="398" y="362"/>
                  <a:pt x="416" y="283"/>
                  <a:pt x="417" y="280"/>
                </a:cubicBezTo>
                <a:cubicBezTo>
                  <a:pt x="419" y="271"/>
                  <a:pt x="414" y="264"/>
                  <a:pt x="406" y="262"/>
                </a:cubicBezTo>
                <a:cubicBezTo>
                  <a:pt x="398" y="260"/>
                  <a:pt x="390" y="265"/>
                  <a:pt x="388" y="273"/>
                </a:cubicBezTo>
                <a:cubicBezTo>
                  <a:pt x="388" y="274"/>
                  <a:pt x="373" y="335"/>
                  <a:pt x="331" y="341"/>
                </a:cubicBezTo>
                <a:cubicBezTo>
                  <a:pt x="316" y="343"/>
                  <a:pt x="306" y="341"/>
                  <a:pt x="298" y="333"/>
                </a:cubicBezTo>
                <a:cubicBezTo>
                  <a:pt x="282" y="318"/>
                  <a:pt x="282" y="284"/>
                  <a:pt x="283" y="272"/>
                </a:cubicBezTo>
                <a:cubicBezTo>
                  <a:pt x="302" y="30"/>
                  <a:pt x="302" y="30"/>
                  <a:pt x="302" y="30"/>
                </a:cubicBezTo>
                <a:cubicBezTo>
                  <a:pt x="411" y="30"/>
                  <a:pt x="411" y="30"/>
                  <a:pt x="411" y="30"/>
                </a:cubicBezTo>
                <a:cubicBezTo>
                  <a:pt x="419" y="30"/>
                  <a:pt x="426" y="24"/>
                  <a:pt x="426" y="15"/>
                </a:cubicBezTo>
                <a:cubicBezTo>
                  <a:pt x="426" y="7"/>
                  <a:pt x="419" y="0"/>
                  <a:pt x="411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kumimoji="1" lang="ja-JP">
              <a:latin typeface="Meiryo UI" pitchFamily="34" charset="-128"/>
              <a:ea typeface="Meiryo UI" pitchFamily="34" charset="-128"/>
              <a:cs typeface="Meiryo UI" pitchFamily="34" charset="-128"/>
            </a:endParaRPr>
          </a:p>
        </p:txBody>
      </p:sp>
      <p:cxnSp>
        <p:nvCxnSpPr>
          <p:cNvPr id="16" name="直線コネクタ 15"/>
          <p:cNvCxnSpPr/>
          <p:nvPr/>
        </p:nvCxnSpPr>
        <p:spPr bwMode="white">
          <a:xfrm>
            <a:off x="617143" y="0"/>
            <a:ext cx="0" cy="685800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タイトル プレースホルダー 1"/>
          <p:cNvSpPr>
            <a:spLocks noGrp="1"/>
          </p:cNvSpPr>
          <p:nvPr>
            <p:ph type="title"/>
          </p:nvPr>
        </p:nvSpPr>
        <p:spPr>
          <a:xfrm>
            <a:off x="1593436" y="177800"/>
            <a:ext cx="9782801" cy="123983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kumimoji="1" lang="ja-JP" dirty="0"/>
              <a:t>マスター タイトルのスタイルを編集するには、ここをクリック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1593436" y="1600200"/>
            <a:ext cx="9782801" cy="4572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dirty="0"/>
              <a:t>マスター テキストのスタイルを編集するには、ここをクリック</a:t>
            </a:r>
          </a:p>
          <a:p>
            <a:pPr lvl="1"/>
            <a:r>
              <a:rPr kumimoji="1" lang="ja-JP" dirty="0"/>
              <a:t>第 2 レベル</a:t>
            </a:r>
          </a:p>
          <a:p>
            <a:pPr lvl="2"/>
            <a:r>
              <a:rPr kumimoji="1" lang="ja-JP" dirty="0"/>
              <a:t>第 3 レベル</a:t>
            </a:r>
          </a:p>
          <a:p>
            <a:pPr lvl="3"/>
            <a:r>
              <a:rPr kumimoji="1" lang="ja-JP" dirty="0"/>
              <a:t>第 4 レベル</a:t>
            </a:r>
          </a:p>
          <a:p>
            <a:pPr lvl="4"/>
            <a:r>
              <a:rPr kumimoji="1" lang="ja-JP" dirty="0"/>
              <a:t>第 5 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2"/>
          </p:nvPr>
        </p:nvSpPr>
        <p:spPr>
          <a:xfrm>
            <a:off x="5180250" y="6356351"/>
            <a:ext cx="121888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latinLnBrk="0">
              <a:defRPr kumimoji="1" lang="ja-JP" sz="1200" cap="all" baseline="0">
                <a:solidFill>
                  <a:schemeClr val="tx1">
                    <a:lumMod val="60000"/>
                    <a:lumOff val="40000"/>
                  </a:schemeClr>
                </a:solidFill>
                <a:latin typeface="Meiryo UI" pitchFamily="34" charset="-128"/>
                <a:ea typeface="Meiryo UI" pitchFamily="34" charset="-128"/>
                <a:cs typeface="Meiryo UI" pitchFamily="34" charset="-128"/>
              </a:defRPr>
            </a:lvl1pPr>
          </a:lstStyle>
          <a:p>
            <a:fld id="{C2C6F8EA-316C-41DE-B9A4-EDCC3A85ED9A}" type="datetimeFigureOut">
              <a:rPr lang="en-US" altLang="zh-CN" smtClean="0"/>
              <a:pPr/>
              <a:t>2/17/2021</a:t>
            </a:fld>
            <a:endParaRPr lang="en-US" altLang="zh-CN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3"/>
          </p:nvPr>
        </p:nvSpPr>
        <p:spPr>
          <a:xfrm>
            <a:off x="6595933" y="6356351"/>
            <a:ext cx="397406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latinLnBrk="0">
              <a:defRPr kumimoji="1" lang="ja-JP" sz="1200" cap="all" baseline="0">
                <a:solidFill>
                  <a:schemeClr val="tx1">
                    <a:lumMod val="60000"/>
                    <a:lumOff val="40000"/>
                  </a:schemeClr>
                </a:solidFill>
                <a:latin typeface="Meiryo UI" pitchFamily="34" charset="-128"/>
                <a:ea typeface="Meiryo UI" pitchFamily="34" charset="-128"/>
                <a:cs typeface="Meiryo UI" pitchFamily="34" charset="-128"/>
              </a:defRPr>
            </a:lvl1pPr>
          </a:lstStyle>
          <a:p>
            <a:endParaRPr lang="zh-CN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4"/>
          </p:nvPr>
        </p:nvSpPr>
        <p:spPr>
          <a:xfrm>
            <a:off x="10766796" y="6356351"/>
            <a:ext cx="60944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latinLnBrk="0">
              <a:defRPr kumimoji="1" lang="ja-JP" sz="1200" cap="all" baseline="0">
                <a:solidFill>
                  <a:schemeClr val="tx1">
                    <a:lumMod val="60000"/>
                    <a:lumOff val="40000"/>
                  </a:schemeClr>
                </a:solidFill>
                <a:latin typeface="Meiryo UI" pitchFamily="34" charset="-128"/>
                <a:ea typeface="Meiryo UI" pitchFamily="34" charset="-128"/>
                <a:cs typeface="Meiryo UI" pitchFamily="34" charset="-128"/>
              </a:defRPr>
            </a:lvl1pPr>
          </a:lstStyle>
          <a:p>
            <a:fld id="{7DC1BBB0-96F0-4077-A278-0F3FB5C104D3}" type="slidenum">
              <a:rPr lang="en-US" altLang="zh-CN" smtClean="0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0543223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med">
    <p:pull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uiExpand="1" build="p">
        <p:tmplLst>
          <p:tmpl lvl="1">
            <p:tnLst>
              <p:par>
                <p:cTn presetID="39" presetClass="entr" presetSubtype="0" accel="10000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3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strVal val="#ppt_h/20"/>
                          </p:val>
                        </p:tav>
                        <p:tav tm="50000">
                          <p:val>
                            <p:strVal val="#ppt_h/2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3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strVal val="#ppt_w+.3"/>
                          </p:val>
                        </p:tav>
                        <p:tav tm="50000">
                          <p:val>
                            <p:strVal val="#ppt_w+.3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-.3"/>
                          </p:val>
                        </p:tav>
                        <p:tav tm="5000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2">
            <p:tnLst>
              <p:par>
                <p:cTn presetID="39" presetClass="entr" presetSubtype="0" accel="10000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3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strVal val="#ppt_h/20"/>
                          </p:val>
                        </p:tav>
                        <p:tav tm="50000">
                          <p:val>
                            <p:strVal val="#ppt_h/2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3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strVal val="#ppt_w+.3"/>
                          </p:val>
                        </p:tav>
                        <p:tav tm="50000">
                          <p:val>
                            <p:strVal val="#ppt_w+.3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-.3"/>
                          </p:val>
                        </p:tav>
                        <p:tav tm="5000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3">
            <p:tnLst>
              <p:par>
                <p:cTn presetID="39" presetClass="entr" presetSubtype="0" accel="10000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3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strVal val="#ppt_h/20"/>
                          </p:val>
                        </p:tav>
                        <p:tav tm="50000">
                          <p:val>
                            <p:strVal val="#ppt_h/2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3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strVal val="#ppt_w+.3"/>
                          </p:val>
                        </p:tav>
                        <p:tav tm="50000">
                          <p:val>
                            <p:strVal val="#ppt_w+.3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-.3"/>
                          </p:val>
                        </p:tav>
                        <p:tav tm="5000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4">
            <p:tnLst>
              <p:par>
                <p:cTn presetID="39" presetClass="entr" presetSubtype="0" accel="10000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3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strVal val="#ppt_h/20"/>
                          </p:val>
                        </p:tav>
                        <p:tav tm="50000">
                          <p:val>
                            <p:strVal val="#ppt_h/2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3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strVal val="#ppt_w+.3"/>
                          </p:val>
                        </p:tav>
                        <p:tav tm="50000">
                          <p:val>
                            <p:strVal val="#ppt_w+.3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-.3"/>
                          </p:val>
                        </p:tav>
                        <p:tav tm="5000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5">
            <p:tnLst>
              <p:par>
                <p:cTn presetID="39" presetClass="entr" presetSubtype="0" accel="10000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3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strVal val="#ppt_h/20"/>
                          </p:val>
                        </p:tav>
                        <p:tav tm="50000">
                          <p:val>
                            <p:strVal val="#ppt_h/2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3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strVal val="#ppt_w+.3"/>
                          </p:val>
                        </p:tav>
                        <p:tav tm="50000">
                          <p:val>
                            <p:strVal val="#ppt_w+.3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-.3"/>
                          </p:val>
                        </p:tav>
                        <p:tav tm="5000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lang="ja-JP" sz="3600" kern="1200">
          <a:solidFill>
            <a:schemeClr val="tx1">
              <a:lumMod val="75000"/>
            </a:schemeClr>
          </a:solidFill>
          <a:latin typeface="HGP創英角ﾎﾟｯﾌﾟ体" pitchFamily="50" charset="-128"/>
          <a:ea typeface="HGP創英角ﾎﾟｯﾌﾟ体" pitchFamily="50" charset="-128"/>
          <a:cs typeface="HGP創英角ﾎﾟｯﾌﾟ体" pitchFamily="50" charset="-128"/>
        </a:defRPr>
      </a:lvl1pPr>
    </p:titleStyle>
    <p:bodyStyle>
      <a:lvl1pPr marL="246888" indent="-246888" algn="l" defTabSz="914400" rtl="0" eaLnBrk="1" latinLnBrk="0" hangingPunct="1">
        <a:lnSpc>
          <a:spcPct val="90000"/>
        </a:lnSpc>
        <a:spcBef>
          <a:spcPts val="1400"/>
        </a:spcBef>
        <a:buFont typeface="Euphemia" pitchFamily="34" charset="0"/>
        <a:buChar char="›"/>
        <a:defRPr kumimoji="1" lang="ja-JP" sz="2800" kern="1200">
          <a:solidFill>
            <a:schemeClr val="tx1"/>
          </a:solidFill>
          <a:latin typeface="HG丸ｺﾞｼｯｸM-PRO" pitchFamily="50" charset="-128"/>
          <a:ea typeface="HG丸ｺﾞｼｯｸM-PRO" pitchFamily="50" charset="-128"/>
          <a:cs typeface="HG丸ｺﾞｼｯｸM-PRO" pitchFamily="50" charset="-128"/>
        </a:defRPr>
      </a:lvl1pPr>
      <a:lvl2pPr marL="612648" indent="-246888" algn="l" defTabSz="914400" rtl="0" eaLnBrk="1" latinLnBrk="0" hangingPunct="1">
        <a:lnSpc>
          <a:spcPct val="90000"/>
        </a:lnSpc>
        <a:spcBef>
          <a:spcPts val="600"/>
        </a:spcBef>
        <a:buFont typeface="Euphemia" pitchFamily="34" charset="0"/>
        <a:buChar char="–"/>
        <a:defRPr kumimoji="1" lang="ja-JP" sz="2400" kern="1200">
          <a:solidFill>
            <a:schemeClr val="tx1"/>
          </a:solidFill>
          <a:latin typeface="HG丸ｺﾞｼｯｸM-PRO" pitchFamily="50" charset="-128"/>
          <a:ea typeface="HG丸ｺﾞｼｯｸM-PRO" pitchFamily="50" charset="-128"/>
          <a:cs typeface="HG丸ｺﾞｼｯｸM-PRO" pitchFamily="50" charset="-128"/>
        </a:defRPr>
      </a:lvl2pPr>
      <a:lvl3pPr marL="978408" indent="-246888" algn="l" defTabSz="914400" rtl="0" eaLnBrk="1" latinLnBrk="0" hangingPunct="1">
        <a:lnSpc>
          <a:spcPct val="90000"/>
        </a:lnSpc>
        <a:spcBef>
          <a:spcPts val="600"/>
        </a:spcBef>
        <a:buFont typeface="Euphemia" pitchFamily="34" charset="0"/>
        <a:buChar char="›"/>
        <a:defRPr kumimoji="1" lang="ja-JP" sz="2000" kern="1200">
          <a:solidFill>
            <a:schemeClr val="tx1"/>
          </a:solidFill>
          <a:latin typeface="HG丸ｺﾞｼｯｸM-PRO" pitchFamily="50" charset="-128"/>
          <a:ea typeface="HG丸ｺﾞｼｯｸM-PRO" pitchFamily="50" charset="-128"/>
          <a:cs typeface="HG丸ｺﾞｼｯｸM-PRO" pitchFamily="50" charset="-128"/>
        </a:defRPr>
      </a:lvl3pPr>
      <a:lvl4pPr marL="1344168" indent="-246888" algn="l" defTabSz="914400" rtl="0" eaLnBrk="1" latinLnBrk="0" hangingPunct="1">
        <a:lnSpc>
          <a:spcPct val="90000"/>
        </a:lnSpc>
        <a:spcBef>
          <a:spcPts val="600"/>
        </a:spcBef>
        <a:buFont typeface="Arial" pitchFamily="34" charset="0"/>
        <a:buChar char="–"/>
        <a:defRPr kumimoji="1" lang="ja-JP" sz="1800" kern="1200">
          <a:solidFill>
            <a:schemeClr val="tx1"/>
          </a:solidFill>
          <a:latin typeface="HG丸ｺﾞｼｯｸM-PRO" pitchFamily="50" charset="-128"/>
          <a:ea typeface="HG丸ｺﾞｼｯｸM-PRO" pitchFamily="50" charset="-128"/>
          <a:cs typeface="HG丸ｺﾞｼｯｸM-PRO" pitchFamily="50" charset="-128"/>
        </a:defRPr>
      </a:lvl4pPr>
      <a:lvl5pPr marL="1709928" indent="-246888" algn="l" defTabSz="914400" rtl="0" eaLnBrk="1" latinLnBrk="0" hangingPunct="1">
        <a:lnSpc>
          <a:spcPct val="90000"/>
        </a:lnSpc>
        <a:spcBef>
          <a:spcPts val="600"/>
        </a:spcBef>
        <a:buFont typeface="Euphemia" pitchFamily="34" charset="0"/>
        <a:buChar char="›"/>
        <a:defRPr kumimoji="1" lang="ja-JP" sz="1800" kern="1200">
          <a:solidFill>
            <a:schemeClr val="tx1"/>
          </a:solidFill>
          <a:latin typeface="HG丸ｺﾞｼｯｸM-PRO" pitchFamily="50" charset="-128"/>
          <a:ea typeface="HG丸ｺﾞｼｯｸM-PRO" pitchFamily="50" charset="-128"/>
          <a:cs typeface="HG丸ｺﾞｼｯｸM-PRO" pitchFamily="50" charset="-128"/>
        </a:defRPr>
      </a:lvl5pPr>
      <a:lvl6pPr marL="2075688" indent="-246888" algn="l" defTabSz="914400" rtl="0" eaLnBrk="1" latinLnBrk="0" hangingPunct="1">
        <a:lnSpc>
          <a:spcPct val="90000"/>
        </a:lnSpc>
        <a:spcBef>
          <a:spcPts val="600"/>
        </a:spcBef>
        <a:buFont typeface="Euphemia" pitchFamily="34" charset="0"/>
        <a:buChar char="–"/>
        <a:defRPr kumimoji="1" lang="ja-JP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441448" indent="-246888" algn="l" defTabSz="914400" rtl="0" eaLnBrk="1" latinLnBrk="0" hangingPunct="1">
        <a:lnSpc>
          <a:spcPct val="90000"/>
        </a:lnSpc>
        <a:spcBef>
          <a:spcPts val="600"/>
        </a:spcBef>
        <a:buFont typeface="Euphemia" pitchFamily="34" charset="0"/>
        <a:buChar char="›"/>
        <a:defRPr kumimoji="1" lang="ja-JP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807208" indent="-246888" algn="l" defTabSz="914400" rtl="0" eaLnBrk="1" latinLnBrk="0" hangingPunct="1">
        <a:lnSpc>
          <a:spcPct val="90000"/>
        </a:lnSpc>
        <a:spcBef>
          <a:spcPts val="600"/>
        </a:spcBef>
        <a:buFont typeface="Euphemia" pitchFamily="34" charset="0"/>
        <a:buChar char="–"/>
        <a:defRPr kumimoji="1" lang="ja-JP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172968" indent="-246888" algn="l" defTabSz="914400" rtl="0" eaLnBrk="1" latinLnBrk="0" hangingPunct="1">
        <a:lnSpc>
          <a:spcPct val="90000"/>
        </a:lnSpc>
        <a:spcBef>
          <a:spcPts val="600"/>
        </a:spcBef>
        <a:buFont typeface="Euphemia" pitchFamily="34" charset="0"/>
        <a:buChar char="›"/>
        <a:defRPr kumimoji="1" lang="ja-JP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kumimoji="1" lang="ja-JP"/>
      </a:defPPr>
      <a:lvl1pPr marL="0" algn="l" defTabSz="914400" rtl="0" eaLnBrk="1" latinLnBrk="0" hangingPunct="1">
        <a:defRPr kumimoji="1" lang="ja-JP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lang="ja-JP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lang="ja-JP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lang="ja-JP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lang="ja-JP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lang="ja-JP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lang="ja-JP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lang="ja-JP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lang="ja-JP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5" Type="http://schemas.openxmlformats.org/officeDocument/2006/relationships/image" Target="../media/image4.emf"/><Relationship Id="rId4" Type="http://schemas.openxmlformats.org/officeDocument/2006/relationships/package" Target="../embeddings/Microsoft_Excel_______9.xlsx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5" Type="http://schemas.openxmlformats.org/officeDocument/2006/relationships/image" Target="../media/image5.emf"/><Relationship Id="rId4" Type="http://schemas.openxmlformats.org/officeDocument/2006/relationships/package" Target="../embeddings/Microsoft_Excel_______10.xlsx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5" Type="http://schemas.openxmlformats.org/officeDocument/2006/relationships/image" Target="../media/image6.emf"/><Relationship Id="rId4" Type="http://schemas.openxmlformats.org/officeDocument/2006/relationships/package" Target="../embeddings/Microsoft_Excel_______11.xlsx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5" Type="http://schemas.openxmlformats.org/officeDocument/2006/relationships/image" Target="../media/image7.emf"/><Relationship Id="rId4" Type="http://schemas.openxmlformats.org/officeDocument/2006/relationships/oleObject" Target="../embeddings/oleObject1.bin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.vml"/><Relationship Id="rId5" Type="http://schemas.openxmlformats.org/officeDocument/2006/relationships/image" Target="../media/image8.emf"/><Relationship Id="rId4" Type="http://schemas.openxmlformats.org/officeDocument/2006/relationships/oleObject" Target="../embeddings/oleObject2.bin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8.vml"/><Relationship Id="rId5" Type="http://schemas.openxmlformats.org/officeDocument/2006/relationships/image" Target="../media/image9.emf"/><Relationship Id="rId4" Type="http://schemas.openxmlformats.org/officeDocument/2006/relationships/oleObject" Target="../embeddings/oleObject3.bin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30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7" Type="http://schemas.openxmlformats.org/officeDocument/2006/relationships/image" Target="../media/image11.e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9.vml"/><Relationship Id="rId6" Type="http://schemas.openxmlformats.org/officeDocument/2006/relationships/oleObject" Target="../embeddings/oleObject5.bin"/><Relationship Id="rId5" Type="http://schemas.openxmlformats.org/officeDocument/2006/relationships/image" Target="../media/image10.emf"/><Relationship Id="rId4" Type="http://schemas.openxmlformats.org/officeDocument/2006/relationships/oleObject" Target="../embeddings/oleObject4.bin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0.vml"/><Relationship Id="rId5" Type="http://schemas.openxmlformats.org/officeDocument/2006/relationships/image" Target="../media/image12.emf"/><Relationship Id="rId4" Type="http://schemas.openxmlformats.org/officeDocument/2006/relationships/oleObject" Target="../embeddings/oleObject6.bin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9.xml"/><Relationship Id="rId2" Type="http://schemas.openxmlformats.org/officeDocument/2006/relationships/image" Target="../media/image220.png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11.xml"/><Relationship Id="rId4" Type="http://schemas.openxmlformats.org/officeDocument/2006/relationships/chart" Target="../charts/chart10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5.xml"/><Relationship Id="rId4" Type="http://schemas.openxmlformats.org/officeDocument/2006/relationships/chart" Target="../charts/char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2.e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package" Target="../embeddings/Microsoft_Excel_______4.xlsx"/><Relationship Id="rId5" Type="http://schemas.openxmlformats.org/officeDocument/2006/relationships/image" Target="../media/image1.emf"/><Relationship Id="rId4" Type="http://schemas.openxmlformats.org/officeDocument/2006/relationships/package" Target="../embeddings/Microsoft_Excel_______3.xlsx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5.xml"/><Relationship Id="rId4" Type="http://schemas.openxmlformats.org/officeDocument/2006/relationships/chart" Target="../charts/char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3.emf"/><Relationship Id="rId4" Type="http://schemas.openxmlformats.org/officeDocument/2006/relationships/package" Target="../embeddings/Microsoft_Excel_______8.xlsx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kumimoji="1" lang="ja-JP" altLang="en-US" dirty="0"/>
              <a:t>数学</a:t>
            </a:r>
            <a:r>
              <a:rPr kumimoji="1" lang="en-US" altLang="ja-JP" dirty="0"/>
              <a:t>Ⅰ</a:t>
            </a:r>
            <a:endParaRPr kumimoji="1" lang="ja-JP" dirty="0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kumimoji="1" lang="ja-JP" altLang="en-US" dirty="0"/>
              <a:t>データの分析②</a:t>
            </a:r>
            <a:endParaRPr kumimoji="1" lang="ja-JP" dirty="0"/>
          </a:p>
        </p:txBody>
      </p:sp>
    </p:spTree>
    <p:extLst>
      <p:ext uri="{BB962C8B-B14F-4D97-AF65-F5344CB8AC3E}">
        <p14:creationId xmlns:p14="http://schemas.microsoft.com/office/powerpoint/2010/main" val="506761459"/>
      </p:ext>
    </p:extLst>
  </p:cSld>
  <p:clrMapOvr>
    <a:masterClrMapping/>
  </p:clrMapOvr>
  <p:transition spd="med">
    <p:pull dir="u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/>
              <a:t>四分位数：例題２</a:t>
            </a:r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1197867" y="1617202"/>
            <a:ext cx="10729193" cy="65967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ja-JP" altLang="en-US" sz="3200" dirty="0">
                <a:latin typeface="Times New Roman" pitchFamily="18" charset="0"/>
                <a:cs typeface="Times New Roman" pitchFamily="18" charset="0"/>
              </a:rPr>
              <a:t>次のデータについて</a:t>
            </a:r>
            <a:endParaRPr lang="en-US" altLang="ja-JP" sz="3200" dirty="0">
              <a:latin typeface="Times New Roman" pitchFamily="18" charset="0"/>
              <a:cs typeface="Times New Roman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コンテンツ プレースホルダ 2"/>
              <p:cNvSpPr txBox="1">
                <a:spLocks/>
              </p:cNvSpPr>
              <p:nvPr/>
            </p:nvSpPr>
            <p:spPr>
              <a:xfrm>
                <a:off x="1341884" y="2966662"/>
                <a:ext cx="10729192" cy="3702698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246888" indent="-246888" algn="l" defTabSz="914400" rtl="0" eaLnBrk="1" latinLnBrk="0" hangingPunct="1">
                  <a:lnSpc>
                    <a:spcPct val="90000"/>
                  </a:lnSpc>
                  <a:spcBef>
                    <a:spcPts val="1400"/>
                  </a:spcBef>
                  <a:buFont typeface="Euphemia" pitchFamily="34" charset="0"/>
                  <a:buChar char="›"/>
                  <a:defRPr kumimoji="1" lang="ja-JP" sz="2800" kern="1200">
                    <a:solidFill>
                      <a:schemeClr val="tx1"/>
                    </a:solidFill>
                    <a:latin typeface="HG丸ｺﾞｼｯｸM-PRO" pitchFamily="50" charset="-128"/>
                    <a:ea typeface="HG丸ｺﾞｼｯｸM-PRO" pitchFamily="50" charset="-128"/>
                    <a:cs typeface="HG丸ｺﾞｼｯｸM-PRO" pitchFamily="50" charset="-128"/>
                  </a:defRPr>
                </a:lvl1pPr>
                <a:lvl2pPr marL="612648" indent="-246888" algn="l" defTabSz="914400" rtl="0" eaLnBrk="1" latinLnBrk="0" hangingPunct="1">
                  <a:lnSpc>
                    <a:spcPct val="90000"/>
                  </a:lnSpc>
                  <a:spcBef>
                    <a:spcPts val="600"/>
                  </a:spcBef>
                  <a:buFont typeface="Euphemia" pitchFamily="34" charset="0"/>
                  <a:buChar char="–"/>
                  <a:defRPr kumimoji="1" lang="ja-JP" sz="2400" kern="1200">
                    <a:solidFill>
                      <a:schemeClr val="tx1"/>
                    </a:solidFill>
                    <a:latin typeface="HG丸ｺﾞｼｯｸM-PRO" pitchFamily="50" charset="-128"/>
                    <a:ea typeface="HG丸ｺﾞｼｯｸM-PRO" pitchFamily="50" charset="-128"/>
                    <a:cs typeface="HG丸ｺﾞｼｯｸM-PRO" pitchFamily="50" charset="-128"/>
                  </a:defRPr>
                </a:lvl2pPr>
                <a:lvl3pPr marL="978408" indent="-246888" algn="l" defTabSz="914400" rtl="0" eaLnBrk="1" latinLnBrk="0" hangingPunct="1">
                  <a:lnSpc>
                    <a:spcPct val="90000"/>
                  </a:lnSpc>
                  <a:spcBef>
                    <a:spcPts val="600"/>
                  </a:spcBef>
                  <a:buFont typeface="Euphemia" pitchFamily="34" charset="0"/>
                  <a:buChar char="›"/>
                  <a:defRPr kumimoji="1" lang="ja-JP" sz="2000" kern="1200">
                    <a:solidFill>
                      <a:schemeClr val="tx1"/>
                    </a:solidFill>
                    <a:latin typeface="HG丸ｺﾞｼｯｸM-PRO" pitchFamily="50" charset="-128"/>
                    <a:ea typeface="HG丸ｺﾞｼｯｸM-PRO" pitchFamily="50" charset="-128"/>
                    <a:cs typeface="HG丸ｺﾞｼｯｸM-PRO" pitchFamily="50" charset="-128"/>
                  </a:defRPr>
                </a:lvl3pPr>
                <a:lvl4pPr marL="1344168" indent="-246888" algn="l" defTabSz="914400" rtl="0" eaLnBrk="1" latinLnBrk="0" hangingPunct="1">
                  <a:lnSpc>
                    <a:spcPct val="90000"/>
                  </a:lnSpc>
                  <a:spcBef>
                    <a:spcPts val="600"/>
                  </a:spcBef>
                  <a:buFont typeface="Arial" pitchFamily="34" charset="0"/>
                  <a:buChar char="–"/>
                  <a:defRPr kumimoji="1" lang="ja-JP" sz="1800" kern="1200">
                    <a:solidFill>
                      <a:schemeClr val="tx1"/>
                    </a:solidFill>
                    <a:latin typeface="HG丸ｺﾞｼｯｸM-PRO" pitchFamily="50" charset="-128"/>
                    <a:ea typeface="HG丸ｺﾞｼｯｸM-PRO" pitchFamily="50" charset="-128"/>
                    <a:cs typeface="HG丸ｺﾞｼｯｸM-PRO" pitchFamily="50" charset="-128"/>
                  </a:defRPr>
                </a:lvl4pPr>
                <a:lvl5pPr marL="1709928" indent="-246888" algn="l" defTabSz="914400" rtl="0" eaLnBrk="1" latinLnBrk="0" hangingPunct="1">
                  <a:lnSpc>
                    <a:spcPct val="90000"/>
                  </a:lnSpc>
                  <a:spcBef>
                    <a:spcPts val="600"/>
                  </a:spcBef>
                  <a:buFont typeface="Euphemia" pitchFamily="34" charset="0"/>
                  <a:buChar char="›"/>
                  <a:defRPr kumimoji="1" lang="ja-JP" sz="1800" kern="1200">
                    <a:solidFill>
                      <a:schemeClr val="tx1"/>
                    </a:solidFill>
                    <a:latin typeface="HG丸ｺﾞｼｯｸM-PRO" pitchFamily="50" charset="-128"/>
                    <a:ea typeface="HG丸ｺﾞｼｯｸM-PRO" pitchFamily="50" charset="-128"/>
                    <a:cs typeface="HG丸ｺﾞｼｯｸM-PRO" pitchFamily="50" charset="-128"/>
                  </a:defRPr>
                </a:lvl5pPr>
                <a:lvl6pPr marL="2075688" indent="-246888" algn="l" defTabSz="914400" rtl="0" eaLnBrk="1" latinLnBrk="0" hangingPunct="1">
                  <a:lnSpc>
                    <a:spcPct val="90000"/>
                  </a:lnSpc>
                  <a:spcBef>
                    <a:spcPts val="600"/>
                  </a:spcBef>
                  <a:buFont typeface="Euphemia" pitchFamily="34" charset="0"/>
                  <a:buChar char="–"/>
                  <a:defRPr kumimoji="1" lang="ja-JP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441448" indent="-246888" algn="l" defTabSz="914400" rtl="0" eaLnBrk="1" latinLnBrk="0" hangingPunct="1">
                  <a:lnSpc>
                    <a:spcPct val="90000"/>
                  </a:lnSpc>
                  <a:spcBef>
                    <a:spcPts val="600"/>
                  </a:spcBef>
                  <a:buFont typeface="Euphemia" pitchFamily="34" charset="0"/>
                  <a:buChar char="›"/>
                  <a:defRPr kumimoji="1" lang="ja-JP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807208" indent="-246888" algn="l" defTabSz="914400" rtl="0" eaLnBrk="1" latinLnBrk="0" hangingPunct="1">
                  <a:lnSpc>
                    <a:spcPct val="90000"/>
                  </a:lnSpc>
                  <a:spcBef>
                    <a:spcPts val="600"/>
                  </a:spcBef>
                  <a:buFont typeface="Euphemia" pitchFamily="34" charset="0"/>
                  <a:buChar char="–"/>
                  <a:defRPr kumimoji="1" lang="ja-JP" sz="1800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72968" indent="-246888" algn="l" defTabSz="914400" rtl="0" eaLnBrk="1" latinLnBrk="0" hangingPunct="1">
                  <a:lnSpc>
                    <a:spcPct val="90000"/>
                  </a:lnSpc>
                  <a:spcBef>
                    <a:spcPts val="600"/>
                  </a:spcBef>
                  <a:buFont typeface="Euphemia" pitchFamily="34" charset="0"/>
                  <a:buChar char="›"/>
                  <a:defRPr kumimoji="1" lang="ja-JP" sz="1800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buFont typeface="Euphemia" pitchFamily="34" charset="0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ja-JP" altLang="en-US" sz="3200" i="1" dirty="0" smtClean="0">
                          <a:latin typeface="Cambria Math" panose="02040503050406030204" pitchFamily="18" charset="0"/>
                          <a:cs typeface="Times New Roman" pitchFamily="18" charset="0"/>
                        </a:rPr>
                        <m:t>第</m:t>
                      </m:r>
                      <m:r>
                        <a:rPr lang="ja-JP" altLang="en-US" sz="3200" i="1" dirty="0" smtClean="0">
                          <a:latin typeface="Cambria Math" panose="02040503050406030204" pitchFamily="18" charset="0"/>
                          <a:cs typeface="Times New Roman" pitchFamily="18" charset="0"/>
                        </a:rPr>
                        <m:t>２</m:t>
                      </m:r>
                      <m:r>
                        <a:rPr lang="ja-JP" altLang="en-US" sz="3200" i="1" dirty="0" smtClean="0">
                          <a:latin typeface="Cambria Math" panose="02040503050406030204" pitchFamily="18" charset="0"/>
                          <a:cs typeface="Times New Roman" pitchFamily="18" charset="0"/>
                        </a:rPr>
                        <m:t>四分位数</m:t>
                      </m:r>
                      <m:r>
                        <a:rPr lang="ja-JP" altLang="en-US" sz="3200" i="1" dirty="0" smtClean="0">
                          <a:latin typeface="Cambria Math" panose="02040503050406030204" pitchFamily="18" charset="0"/>
                          <a:cs typeface="Times New Roman" pitchFamily="18" charset="0"/>
                        </a:rPr>
                        <m:t>すなわち</m:t>
                      </m:r>
                      <m:r>
                        <a:rPr lang="ja-JP" altLang="en-US" sz="3200" i="1" dirty="0">
                          <a:latin typeface="Cambria Math" panose="02040503050406030204" pitchFamily="18" charset="0"/>
                          <a:cs typeface="Times New Roman" pitchFamily="18" charset="0"/>
                        </a:rPr>
                        <m:t>中央値</m:t>
                      </m:r>
                      <m:r>
                        <a:rPr lang="ja-JP" altLang="en-US" sz="3200" i="1" dirty="0" smtClean="0">
                          <a:latin typeface="Cambria Math" panose="02040503050406030204" pitchFamily="18" charset="0"/>
                          <a:cs typeface="Times New Roman" pitchFamily="18" charset="0"/>
                        </a:rPr>
                        <m:t>は</m:t>
                      </m:r>
                      <m:r>
                        <a:rPr lang="en-US" altLang="ja-JP" sz="3200" b="0" i="1" dirty="0" smtClean="0">
                          <a:latin typeface="Cambria Math" panose="02040503050406030204" pitchFamily="18" charset="0"/>
                          <a:cs typeface="Times New Roman" pitchFamily="18" charset="0"/>
                        </a:rPr>
                        <m:t> </m:t>
                      </m:r>
                      <m:sSub>
                        <m:sSubPr>
                          <m:ctrlPr>
                            <a:rPr lang="en-US" altLang="ja-JP" sz="3200" b="0" i="1" dirty="0" smtClean="0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sSubPr>
                        <m:e>
                          <m:r>
                            <a:rPr lang="en-US" altLang="ja-JP" sz="3200" b="0" i="1" dirty="0" smtClean="0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𝑄</m:t>
                          </m:r>
                        </m:e>
                        <m:sub>
                          <m:r>
                            <a:rPr lang="en-US" altLang="ja-JP" sz="3200" b="0" i="1" dirty="0" smtClean="0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altLang="ja-JP" sz="3200" b="0" i="1" dirty="0" smtClean="0">
                          <a:latin typeface="Cambria Math" panose="02040503050406030204" pitchFamily="18" charset="0"/>
                          <a:cs typeface="Times New Roman" pitchFamily="18" charset="0"/>
                        </a:rPr>
                        <m:t>=</m:t>
                      </m:r>
                      <m:f>
                        <m:fPr>
                          <m:ctrlPr>
                            <a:rPr lang="en-US" altLang="ja-JP" sz="3200" b="0" i="1" dirty="0" smtClean="0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fPr>
                        <m:num>
                          <m:r>
                            <a:rPr lang="en-US" altLang="ja-JP" sz="3200" b="0" i="1" dirty="0" smtClean="0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11</m:t>
                          </m:r>
                          <m:r>
                            <a:rPr lang="en-US" altLang="ja-JP" sz="3200" b="0" i="1" dirty="0" smtClean="0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+</m:t>
                          </m:r>
                          <m:r>
                            <a:rPr lang="en-US" altLang="ja-JP" sz="3200" b="0" i="1" dirty="0" smtClean="0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13</m:t>
                          </m:r>
                        </m:num>
                        <m:den>
                          <m:r>
                            <a:rPr lang="en-US" altLang="ja-JP" sz="3200" b="0" i="1" dirty="0" smtClean="0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2</m:t>
                          </m:r>
                        </m:den>
                      </m:f>
                      <m:r>
                        <a:rPr lang="en-US" altLang="ja-JP" sz="3200" b="0" i="1" dirty="0" smtClean="0">
                          <a:latin typeface="Cambria Math" panose="02040503050406030204" pitchFamily="18" charset="0"/>
                          <a:cs typeface="Times New Roman" pitchFamily="18" charset="0"/>
                        </a:rPr>
                        <m:t>=</m:t>
                      </m:r>
                      <m:r>
                        <a:rPr lang="en-US" altLang="ja-JP" sz="3200" b="0" i="1" dirty="0" smtClean="0">
                          <a:latin typeface="Cambria Math" panose="02040503050406030204" pitchFamily="18" charset="0"/>
                          <a:cs typeface="Times New Roman" pitchFamily="18" charset="0"/>
                        </a:rPr>
                        <m:t>12</m:t>
                      </m:r>
                    </m:oMath>
                  </m:oMathPara>
                </a14:m>
                <a:endParaRPr lang="en-US" altLang="ja-JP" sz="3200" b="0" i="1" dirty="0">
                  <a:latin typeface="Cambria Math" panose="02040503050406030204" pitchFamily="18" charset="0"/>
                  <a:cs typeface="Times New Roman" pitchFamily="18" charset="0"/>
                </a:endParaRPr>
              </a:p>
              <a:p>
                <a:pPr>
                  <a:buFont typeface="Euphemia" pitchFamily="34" charset="0"/>
                  <a:buNone/>
                </a:pPr>
                <a:endParaRPr lang="en-US" altLang="ja-JP" sz="3200" i="1" dirty="0">
                  <a:latin typeface="Cambria Math" panose="02040503050406030204" pitchFamily="18" charset="0"/>
                  <a:cs typeface="Times New Roman" pitchFamily="18" charset="0"/>
                </a:endParaRPr>
              </a:p>
              <a:p>
                <a:pPr>
                  <a:buFont typeface="Euphemia" pitchFamily="34" charset="0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ja-JP" altLang="en-US" sz="3200" i="1" dirty="0">
                          <a:latin typeface="Cambria Math" panose="02040503050406030204" pitchFamily="18" charset="0"/>
                          <a:cs typeface="Times New Roman" pitchFamily="18" charset="0"/>
                        </a:rPr>
                        <m:t>第</m:t>
                      </m:r>
                      <m:r>
                        <a:rPr lang="ja-JP" altLang="en-US" sz="3200" i="1" dirty="0">
                          <a:latin typeface="Cambria Math" panose="02040503050406030204" pitchFamily="18" charset="0"/>
                          <a:cs typeface="Times New Roman" pitchFamily="18" charset="0"/>
                        </a:rPr>
                        <m:t>１</m:t>
                      </m:r>
                      <m:r>
                        <a:rPr lang="ja-JP" altLang="en-US" sz="3200" i="1" dirty="0">
                          <a:latin typeface="Cambria Math" panose="02040503050406030204" pitchFamily="18" charset="0"/>
                          <a:cs typeface="Times New Roman" pitchFamily="18" charset="0"/>
                        </a:rPr>
                        <m:t>四分位数</m:t>
                      </m:r>
                      <m:r>
                        <a:rPr lang="ja-JP" altLang="en-US" sz="3200" i="1" dirty="0" smtClean="0">
                          <a:latin typeface="Cambria Math" panose="02040503050406030204" pitchFamily="18" charset="0"/>
                          <a:cs typeface="Times New Roman" pitchFamily="18" charset="0"/>
                        </a:rPr>
                        <m:t>は</m:t>
                      </m:r>
                      <m:r>
                        <a:rPr lang="ja-JP" altLang="en-US" sz="3200" i="1" dirty="0">
                          <a:latin typeface="Cambria Math" panose="02040503050406030204" pitchFamily="18" charset="0"/>
                          <a:cs typeface="Times New Roman" pitchFamily="18" charset="0"/>
                        </a:rPr>
                        <m:t>　</m:t>
                      </m:r>
                      <m:sSub>
                        <m:sSubPr>
                          <m:ctrlPr>
                            <a:rPr lang="en-US" altLang="ja-JP" sz="3200" b="0" i="1" dirty="0" smtClean="0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sSubPr>
                        <m:e>
                          <m:r>
                            <a:rPr lang="en-US" altLang="ja-JP" sz="3200" b="0" i="1" dirty="0" smtClean="0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𝑄</m:t>
                          </m:r>
                        </m:e>
                        <m:sub>
                          <m:r>
                            <a:rPr lang="en-US" altLang="ja-JP" sz="3200" b="0" i="1" dirty="0" smtClean="0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altLang="ja-JP" sz="3200" b="0" i="1" dirty="0" smtClean="0">
                          <a:latin typeface="Cambria Math" panose="02040503050406030204" pitchFamily="18" charset="0"/>
                          <a:cs typeface="Times New Roman" pitchFamily="18" charset="0"/>
                        </a:rPr>
                        <m:t>=</m:t>
                      </m:r>
                      <m:r>
                        <a:rPr lang="en-US" altLang="ja-JP" sz="3200" b="0" i="1" dirty="0" smtClean="0">
                          <a:latin typeface="Cambria Math" panose="02040503050406030204" pitchFamily="18" charset="0"/>
                          <a:cs typeface="Times New Roman" pitchFamily="18" charset="0"/>
                        </a:rPr>
                        <m:t>5</m:t>
                      </m:r>
                    </m:oMath>
                  </m:oMathPara>
                </a14:m>
                <a:endParaRPr lang="en-US" altLang="ja-JP" sz="3200" b="0" i="1" dirty="0">
                  <a:latin typeface="Cambria Math" panose="02040503050406030204" pitchFamily="18" charset="0"/>
                  <a:cs typeface="Times New Roman" pitchFamily="18" charset="0"/>
                </a:endParaRPr>
              </a:p>
              <a:p>
                <a:pPr>
                  <a:buFont typeface="Euphemia" pitchFamily="34" charset="0"/>
                  <a:buNone/>
                </a:pPr>
                <a:endParaRPr lang="en-US" altLang="ja-JP" sz="3200" b="0" i="1" dirty="0">
                  <a:latin typeface="Cambria Math" panose="02040503050406030204" pitchFamily="18" charset="0"/>
                  <a:cs typeface="Times New Roman" pitchFamily="18" charset="0"/>
                </a:endParaRPr>
              </a:p>
              <a:p>
                <a:pPr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ja-JP" altLang="en-US" sz="3200" i="1" dirty="0">
                          <a:latin typeface="Cambria Math" panose="02040503050406030204" pitchFamily="18" charset="0"/>
                          <a:cs typeface="Times New Roman" pitchFamily="18" charset="0"/>
                        </a:rPr>
                        <m:t>第</m:t>
                      </m:r>
                      <m:r>
                        <a:rPr lang="ja-JP" altLang="en-US" sz="3200" i="1" dirty="0" smtClean="0">
                          <a:latin typeface="Cambria Math" panose="02040503050406030204" pitchFamily="18" charset="0"/>
                          <a:cs typeface="Times New Roman" pitchFamily="18" charset="0"/>
                        </a:rPr>
                        <m:t>３</m:t>
                      </m:r>
                      <m:r>
                        <a:rPr lang="ja-JP" altLang="en-US" sz="3200" i="1" dirty="0">
                          <a:latin typeface="Cambria Math" panose="02040503050406030204" pitchFamily="18" charset="0"/>
                          <a:cs typeface="Times New Roman" pitchFamily="18" charset="0"/>
                        </a:rPr>
                        <m:t>四分位数</m:t>
                      </m:r>
                      <m:r>
                        <a:rPr lang="ja-JP" altLang="en-US" sz="3200" i="1" dirty="0">
                          <a:latin typeface="Cambria Math" panose="02040503050406030204" pitchFamily="18" charset="0"/>
                          <a:cs typeface="Times New Roman" pitchFamily="18" charset="0"/>
                        </a:rPr>
                        <m:t>は</m:t>
                      </m:r>
                      <m:r>
                        <a:rPr lang="ja-JP" altLang="en-US" sz="3200" i="1" dirty="0" smtClean="0">
                          <a:latin typeface="Cambria Math" panose="02040503050406030204" pitchFamily="18" charset="0"/>
                          <a:cs typeface="Times New Roman" pitchFamily="18" charset="0"/>
                        </a:rPr>
                        <m:t>　</m:t>
                      </m:r>
                      <m:sSub>
                        <m:sSubPr>
                          <m:ctrlPr>
                            <a:rPr lang="en-US" altLang="ja-JP" sz="3200" i="1" dirty="0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sSubPr>
                        <m:e>
                          <m:r>
                            <a:rPr lang="en-US" altLang="ja-JP" sz="3200" i="1" dirty="0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𝑄</m:t>
                          </m:r>
                        </m:e>
                        <m:sub>
                          <m:r>
                            <a:rPr lang="en-US" altLang="ja-JP" sz="3200" b="0" i="1" dirty="0" smtClean="0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3</m:t>
                          </m:r>
                        </m:sub>
                      </m:sSub>
                      <m:r>
                        <a:rPr lang="en-US" altLang="ja-JP" sz="3200" i="1" dirty="0">
                          <a:latin typeface="Cambria Math" panose="02040503050406030204" pitchFamily="18" charset="0"/>
                          <a:cs typeface="Times New Roman" pitchFamily="18" charset="0"/>
                        </a:rPr>
                        <m:t>=</m:t>
                      </m:r>
                      <m:r>
                        <a:rPr lang="en-US" altLang="ja-JP" sz="3200" i="1" dirty="0" smtClean="0">
                          <a:latin typeface="Cambria Math" panose="02040503050406030204" pitchFamily="18" charset="0"/>
                          <a:cs typeface="Times New Roman" pitchFamily="18" charset="0"/>
                        </a:rPr>
                        <m:t>1</m:t>
                      </m:r>
                      <m:r>
                        <a:rPr lang="en-US" altLang="ja-JP" sz="3200" b="0" i="1" dirty="0" smtClean="0">
                          <a:latin typeface="Cambria Math" panose="02040503050406030204" pitchFamily="18" charset="0"/>
                          <a:cs typeface="Times New Roman" pitchFamily="18" charset="0"/>
                        </a:rPr>
                        <m:t>9</m:t>
                      </m:r>
                    </m:oMath>
                  </m:oMathPara>
                </a14:m>
                <a:endParaRPr lang="en-US" altLang="ja-JP" sz="3200" i="1" dirty="0">
                  <a:latin typeface="Cambria Math" panose="02040503050406030204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6" name="コンテンツ プレースホルダ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41884" y="2966662"/>
                <a:ext cx="10729192" cy="3702698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10" name="オブジェクト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00301840"/>
              </p:ext>
            </p:extLst>
          </p:nvPr>
        </p:nvGraphicFramePr>
        <p:xfrm>
          <a:off x="1673225" y="2276475"/>
          <a:ext cx="8832850" cy="273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88" name="Worksheet" r:id="rId4" imgW="8832894" imgH="273110" progId="Excel.Sheet.12">
                  <p:embed/>
                </p:oleObj>
              </mc:Choice>
              <mc:Fallback>
                <p:oleObj name="Worksheet" r:id="rId4" imgW="8832894" imgH="273110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673225" y="2276475"/>
                        <a:ext cx="8832850" cy="2730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540504846"/>
      </p:ext>
    </p:extLst>
  </p:cSld>
  <p:clrMapOvr>
    <a:masterClrMapping/>
  </p:clrMapOvr>
  <p:transition spd="med">
    <p:pull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/>
              <a:t>練習問題８</a:t>
            </a:r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1197867" y="1617202"/>
            <a:ext cx="10729193" cy="1955814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ja-JP" altLang="en-US" sz="3200" dirty="0">
                <a:latin typeface="Times New Roman" pitchFamily="18" charset="0"/>
                <a:cs typeface="Times New Roman" pitchFamily="18" charset="0"/>
              </a:rPr>
              <a:t>次のデータの第１四分位数と第３四分位数を求めよ。</a:t>
            </a:r>
            <a:endParaRPr lang="en-US" altLang="ja-JP" sz="3200" dirty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en-US" altLang="ja-JP" sz="3200" dirty="0">
                <a:latin typeface="Times New Roman" pitchFamily="18" charset="0"/>
                <a:cs typeface="Times New Roman" pitchFamily="18" charset="0"/>
              </a:rPr>
              <a:t>(1)  62, 64, 65, 67, 67, 68, 70, 73, 77, 80, 82</a:t>
            </a:r>
          </a:p>
          <a:p>
            <a:pPr>
              <a:buNone/>
            </a:pPr>
            <a:r>
              <a:rPr lang="en-US" altLang="ja-JP" sz="3200" dirty="0">
                <a:latin typeface="Times New Roman" pitchFamily="18" charset="0"/>
                <a:cs typeface="Times New Roman" pitchFamily="18" charset="0"/>
              </a:rPr>
              <a:t>(2) 18, 20, 21, 23, 23, 25, 27, 29, 31, 31, 32, 39</a:t>
            </a:r>
          </a:p>
        </p:txBody>
      </p:sp>
    </p:spTree>
    <p:extLst>
      <p:ext uri="{BB962C8B-B14F-4D97-AF65-F5344CB8AC3E}">
        <p14:creationId xmlns:p14="http://schemas.microsoft.com/office/powerpoint/2010/main" val="1710885778"/>
      </p:ext>
    </p:extLst>
  </p:cSld>
  <p:clrMapOvr>
    <a:masterClrMapping/>
  </p:clrMapOvr>
  <p:transition spd="med">
    <p:pull dir="u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/>
              <a:t>練習問題８：解答</a:t>
            </a:r>
            <a:r>
              <a:rPr kumimoji="1" lang="en-US" altLang="ja-JP" dirty="0"/>
              <a:t>(1)</a:t>
            </a:r>
            <a:endParaRPr kumimoji="1" lang="ja-JP" altLang="en-US" dirty="0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1197867" y="1617202"/>
            <a:ext cx="10729193" cy="65967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ja-JP" altLang="en-US" sz="3200" dirty="0">
                <a:latin typeface="Times New Roman" pitchFamily="18" charset="0"/>
                <a:cs typeface="Times New Roman" pitchFamily="18" charset="0"/>
              </a:rPr>
              <a:t>次のデータについて</a:t>
            </a:r>
            <a:endParaRPr lang="en-US" altLang="ja-JP" sz="3200" dirty="0">
              <a:latin typeface="Times New Roman" pitchFamily="18" charset="0"/>
              <a:cs typeface="Times New Roman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コンテンツ プレースホルダ 2"/>
              <p:cNvSpPr txBox="1">
                <a:spLocks/>
              </p:cNvSpPr>
              <p:nvPr/>
            </p:nvSpPr>
            <p:spPr>
              <a:xfrm>
                <a:off x="1341884" y="2966662"/>
                <a:ext cx="8821455" cy="3702698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246888" indent="-246888" algn="l" defTabSz="914400" rtl="0" eaLnBrk="1" latinLnBrk="0" hangingPunct="1">
                  <a:lnSpc>
                    <a:spcPct val="90000"/>
                  </a:lnSpc>
                  <a:spcBef>
                    <a:spcPts val="1400"/>
                  </a:spcBef>
                  <a:buFont typeface="Euphemia" pitchFamily="34" charset="0"/>
                  <a:buChar char="›"/>
                  <a:defRPr kumimoji="1" lang="ja-JP" sz="2800" kern="1200">
                    <a:solidFill>
                      <a:schemeClr val="tx1"/>
                    </a:solidFill>
                    <a:latin typeface="HG丸ｺﾞｼｯｸM-PRO" pitchFamily="50" charset="-128"/>
                    <a:ea typeface="HG丸ｺﾞｼｯｸM-PRO" pitchFamily="50" charset="-128"/>
                    <a:cs typeface="HG丸ｺﾞｼｯｸM-PRO" pitchFamily="50" charset="-128"/>
                  </a:defRPr>
                </a:lvl1pPr>
                <a:lvl2pPr marL="612648" indent="-246888" algn="l" defTabSz="914400" rtl="0" eaLnBrk="1" latinLnBrk="0" hangingPunct="1">
                  <a:lnSpc>
                    <a:spcPct val="90000"/>
                  </a:lnSpc>
                  <a:spcBef>
                    <a:spcPts val="600"/>
                  </a:spcBef>
                  <a:buFont typeface="Euphemia" pitchFamily="34" charset="0"/>
                  <a:buChar char="–"/>
                  <a:defRPr kumimoji="1" lang="ja-JP" sz="2400" kern="1200">
                    <a:solidFill>
                      <a:schemeClr val="tx1"/>
                    </a:solidFill>
                    <a:latin typeface="HG丸ｺﾞｼｯｸM-PRO" pitchFamily="50" charset="-128"/>
                    <a:ea typeface="HG丸ｺﾞｼｯｸM-PRO" pitchFamily="50" charset="-128"/>
                    <a:cs typeface="HG丸ｺﾞｼｯｸM-PRO" pitchFamily="50" charset="-128"/>
                  </a:defRPr>
                </a:lvl2pPr>
                <a:lvl3pPr marL="978408" indent="-246888" algn="l" defTabSz="914400" rtl="0" eaLnBrk="1" latinLnBrk="0" hangingPunct="1">
                  <a:lnSpc>
                    <a:spcPct val="90000"/>
                  </a:lnSpc>
                  <a:spcBef>
                    <a:spcPts val="600"/>
                  </a:spcBef>
                  <a:buFont typeface="Euphemia" pitchFamily="34" charset="0"/>
                  <a:buChar char="›"/>
                  <a:defRPr kumimoji="1" lang="ja-JP" sz="2000" kern="1200">
                    <a:solidFill>
                      <a:schemeClr val="tx1"/>
                    </a:solidFill>
                    <a:latin typeface="HG丸ｺﾞｼｯｸM-PRO" pitchFamily="50" charset="-128"/>
                    <a:ea typeface="HG丸ｺﾞｼｯｸM-PRO" pitchFamily="50" charset="-128"/>
                    <a:cs typeface="HG丸ｺﾞｼｯｸM-PRO" pitchFamily="50" charset="-128"/>
                  </a:defRPr>
                </a:lvl3pPr>
                <a:lvl4pPr marL="1344168" indent="-246888" algn="l" defTabSz="914400" rtl="0" eaLnBrk="1" latinLnBrk="0" hangingPunct="1">
                  <a:lnSpc>
                    <a:spcPct val="90000"/>
                  </a:lnSpc>
                  <a:spcBef>
                    <a:spcPts val="600"/>
                  </a:spcBef>
                  <a:buFont typeface="Arial" pitchFamily="34" charset="0"/>
                  <a:buChar char="–"/>
                  <a:defRPr kumimoji="1" lang="ja-JP" sz="1800" kern="1200">
                    <a:solidFill>
                      <a:schemeClr val="tx1"/>
                    </a:solidFill>
                    <a:latin typeface="HG丸ｺﾞｼｯｸM-PRO" pitchFamily="50" charset="-128"/>
                    <a:ea typeface="HG丸ｺﾞｼｯｸM-PRO" pitchFamily="50" charset="-128"/>
                    <a:cs typeface="HG丸ｺﾞｼｯｸM-PRO" pitchFamily="50" charset="-128"/>
                  </a:defRPr>
                </a:lvl4pPr>
                <a:lvl5pPr marL="1709928" indent="-246888" algn="l" defTabSz="914400" rtl="0" eaLnBrk="1" latinLnBrk="0" hangingPunct="1">
                  <a:lnSpc>
                    <a:spcPct val="90000"/>
                  </a:lnSpc>
                  <a:spcBef>
                    <a:spcPts val="600"/>
                  </a:spcBef>
                  <a:buFont typeface="Euphemia" pitchFamily="34" charset="0"/>
                  <a:buChar char="›"/>
                  <a:defRPr kumimoji="1" lang="ja-JP" sz="1800" kern="1200">
                    <a:solidFill>
                      <a:schemeClr val="tx1"/>
                    </a:solidFill>
                    <a:latin typeface="HG丸ｺﾞｼｯｸM-PRO" pitchFamily="50" charset="-128"/>
                    <a:ea typeface="HG丸ｺﾞｼｯｸM-PRO" pitchFamily="50" charset="-128"/>
                    <a:cs typeface="HG丸ｺﾞｼｯｸM-PRO" pitchFamily="50" charset="-128"/>
                  </a:defRPr>
                </a:lvl5pPr>
                <a:lvl6pPr marL="2075688" indent="-246888" algn="l" defTabSz="914400" rtl="0" eaLnBrk="1" latinLnBrk="0" hangingPunct="1">
                  <a:lnSpc>
                    <a:spcPct val="90000"/>
                  </a:lnSpc>
                  <a:spcBef>
                    <a:spcPts val="600"/>
                  </a:spcBef>
                  <a:buFont typeface="Euphemia" pitchFamily="34" charset="0"/>
                  <a:buChar char="–"/>
                  <a:defRPr kumimoji="1" lang="ja-JP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441448" indent="-246888" algn="l" defTabSz="914400" rtl="0" eaLnBrk="1" latinLnBrk="0" hangingPunct="1">
                  <a:lnSpc>
                    <a:spcPct val="90000"/>
                  </a:lnSpc>
                  <a:spcBef>
                    <a:spcPts val="600"/>
                  </a:spcBef>
                  <a:buFont typeface="Euphemia" pitchFamily="34" charset="0"/>
                  <a:buChar char="›"/>
                  <a:defRPr kumimoji="1" lang="ja-JP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807208" indent="-246888" algn="l" defTabSz="914400" rtl="0" eaLnBrk="1" latinLnBrk="0" hangingPunct="1">
                  <a:lnSpc>
                    <a:spcPct val="90000"/>
                  </a:lnSpc>
                  <a:spcBef>
                    <a:spcPts val="600"/>
                  </a:spcBef>
                  <a:buFont typeface="Euphemia" pitchFamily="34" charset="0"/>
                  <a:buChar char="–"/>
                  <a:defRPr kumimoji="1" lang="ja-JP" sz="1800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72968" indent="-246888" algn="l" defTabSz="914400" rtl="0" eaLnBrk="1" latinLnBrk="0" hangingPunct="1">
                  <a:lnSpc>
                    <a:spcPct val="90000"/>
                  </a:lnSpc>
                  <a:spcBef>
                    <a:spcPts val="600"/>
                  </a:spcBef>
                  <a:buFont typeface="Euphemia" pitchFamily="34" charset="0"/>
                  <a:buChar char="›"/>
                  <a:defRPr kumimoji="1" lang="ja-JP" sz="1800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buFont typeface="Euphemia" pitchFamily="34" charset="0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ja-JP" altLang="en-US" sz="3200" i="1" dirty="0" smtClean="0">
                          <a:latin typeface="Cambria Math" panose="02040503050406030204" pitchFamily="18" charset="0"/>
                          <a:cs typeface="Times New Roman" pitchFamily="18" charset="0"/>
                        </a:rPr>
                        <m:t>第２四分位数すなわち</m:t>
                      </m:r>
                      <m:r>
                        <a:rPr lang="ja-JP" altLang="en-US" sz="3200" i="1" dirty="0">
                          <a:latin typeface="Cambria Math" panose="02040503050406030204" pitchFamily="18" charset="0"/>
                          <a:cs typeface="Times New Roman" pitchFamily="18" charset="0"/>
                        </a:rPr>
                        <m:t>中央値</m:t>
                      </m:r>
                      <m:r>
                        <a:rPr lang="ja-JP" altLang="en-US" sz="3200" i="1" dirty="0" smtClean="0">
                          <a:latin typeface="Cambria Math" panose="02040503050406030204" pitchFamily="18" charset="0"/>
                          <a:cs typeface="Times New Roman" pitchFamily="18" charset="0"/>
                        </a:rPr>
                        <m:t>は</m:t>
                      </m:r>
                      <m:r>
                        <a:rPr lang="en-US" altLang="ja-JP" sz="3200" b="0" i="1" dirty="0" smtClean="0">
                          <a:latin typeface="Cambria Math" panose="02040503050406030204" pitchFamily="18" charset="0"/>
                          <a:cs typeface="Times New Roman" pitchFamily="18" charset="0"/>
                        </a:rPr>
                        <m:t> </m:t>
                      </m:r>
                      <m:sSub>
                        <m:sSubPr>
                          <m:ctrlPr>
                            <a:rPr lang="en-US" altLang="ja-JP" sz="3200" b="0" i="1" dirty="0" smtClean="0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sSubPr>
                        <m:e>
                          <m:r>
                            <a:rPr lang="en-US" altLang="ja-JP" sz="3200" b="0" i="1" dirty="0" smtClean="0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𝑄</m:t>
                          </m:r>
                        </m:e>
                        <m:sub>
                          <m:r>
                            <a:rPr lang="en-US" altLang="ja-JP" sz="3200" b="0" i="1" dirty="0" smtClean="0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altLang="ja-JP" sz="3200" b="0" i="1" dirty="0" smtClean="0">
                          <a:latin typeface="Cambria Math" panose="02040503050406030204" pitchFamily="18" charset="0"/>
                          <a:cs typeface="Times New Roman" pitchFamily="18" charset="0"/>
                        </a:rPr>
                        <m:t>=68</m:t>
                      </m:r>
                    </m:oMath>
                  </m:oMathPara>
                </a14:m>
                <a:endParaRPr lang="en-US" altLang="ja-JP" sz="3200" b="0" i="1" dirty="0">
                  <a:latin typeface="Cambria Math" panose="02040503050406030204" pitchFamily="18" charset="0"/>
                  <a:cs typeface="Times New Roman" pitchFamily="18" charset="0"/>
                </a:endParaRPr>
              </a:p>
              <a:p>
                <a:pPr>
                  <a:buFont typeface="Euphemia" pitchFamily="34" charset="0"/>
                  <a:buNone/>
                </a:pPr>
                <a:endParaRPr lang="en-US" altLang="ja-JP" sz="3200" i="1" dirty="0">
                  <a:latin typeface="Cambria Math" panose="02040503050406030204" pitchFamily="18" charset="0"/>
                  <a:cs typeface="Times New Roman" pitchFamily="18" charset="0"/>
                </a:endParaRPr>
              </a:p>
              <a:p>
                <a:pPr>
                  <a:buFont typeface="Euphemia" pitchFamily="34" charset="0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ja-JP" altLang="en-US" sz="3200" i="1" dirty="0">
                          <a:latin typeface="Cambria Math" panose="02040503050406030204" pitchFamily="18" charset="0"/>
                          <a:cs typeface="Times New Roman" pitchFamily="18" charset="0"/>
                        </a:rPr>
                        <m:t>第１四分位数</m:t>
                      </m:r>
                      <m:r>
                        <a:rPr lang="ja-JP" altLang="en-US" sz="3200" i="1" dirty="0" smtClean="0">
                          <a:latin typeface="Cambria Math" panose="02040503050406030204" pitchFamily="18" charset="0"/>
                          <a:cs typeface="Times New Roman" pitchFamily="18" charset="0"/>
                        </a:rPr>
                        <m:t>は</m:t>
                      </m:r>
                      <m:r>
                        <a:rPr lang="ja-JP" altLang="en-US" sz="3200" i="1" dirty="0">
                          <a:latin typeface="Cambria Math" panose="02040503050406030204" pitchFamily="18" charset="0"/>
                          <a:cs typeface="Times New Roman" pitchFamily="18" charset="0"/>
                        </a:rPr>
                        <m:t>　</m:t>
                      </m:r>
                      <m:sSub>
                        <m:sSubPr>
                          <m:ctrlPr>
                            <a:rPr lang="en-US" altLang="ja-JP" sz="3200" b="0" i="1" dirty="0" smtClean="0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sSubPr>
                        <m:e>
                          <m:r>
                            <a:rPr lang="en-US" altLang="ja-JP" sz="3200" b="0" i="1" dirty="0" smtClean="0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𝑄</m:t>
                          </m:r>
                        </m:e>
                        <m:sub>
                          <m:r>
                            <a:rPr lang="en-US" altLang="ja-JP" sz="3200" b="0" i="1" dirty="0" smtClean="0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altLang="ja-JP" sz="3200" b="0" i="1" dirty="0" smtClean="0">
                          <a:latin typeface="Cambria Math" panose="02040503050406030204" pitchFamily="18" charset="0"/>
                          <a:cs typeface="Times New Roman" pitchFamily="18" charset="0"/>
                        </a:rPr>
                        <m:t>=</m:t>
                      </m:r>
                      <m:r>
                        <a:rPr lang="en-US" altLang="ja-JP" sz="3200" b="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cs typeface="Times New Roman" pitchFamily="18" charset="0"/>
                        </a:rPr>
                        <m:t>65</m:t>
                      </m:r>
                    </m:oMath>
                  </m:oMathPara>
                </a14:m>
                <a:endParaRPr lang="en-US" altLang="ja-JP" sz="3200" b="0" i="1" dirty="0">
                  <a:latin typeface="Cambria Math" panose="02040503050406030204" pitchFamily="18" charset="0"/>
                  <a:cs typeface="Times New Roman" pitchFamily="18" charset="0"/>
                </a:endParaRPr>
              </a:p>
              <a:p>
                <a:pPr>
                  <a:buNone/>
                </a:pPr>
                <a:endParaRPr lang="en-US" altLang="ja-JP" sz="3200" i="1" dirty="0">
                  <a:latin typeface="Cambria Math" panose="02040503050406030204" pitchFamily="18" charset="0"/>
                  <a:cs typeface="Times New Roman" pitchFamily="18" charset="0"/>
                </a:endParaRPr>
              </a:p>
              <a:p>
                <a:pPr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ja-JP" altLang="en-US" sz="3200" i="1" dirty="0">
                          <a:latin typeface="Cambria Math" panose="02040503050406030204" pitchFamily="18" charset="0"/>
                          <a:cs typeface="Times New Roman" pitchFamily="18" charset="0"/>
                        </a:rPr>
                        <m:t>第</m:t>
                      </m:r>
                      <m:r>
                        <a:rPr lang="ja-JP" altLang="en-US" sz="3200" i="1" dirty="0" smtClean="0">
                          <a:latin typeface="Cambria Math" panose="02040503050406030204" pitchFamily="18" charset="0"/>
                          <a:cs typeface="Times New Roman" pitchFamily="18" charset="0"/>
                        </a:rPr>
                        <m:t>３</m:t>
                      </m:r>
                      <m:r>
                        <a:rPr lang="ja-JP" altLang="en-US" sz="3200" i="1" dirty="0">
                          <a:latin typeface="Cambria Math" panose="02040503050406030204" pitchFamily="18" charset="0"/>
                          <a:cs typeface="Times New Roman" pitchFamily="18" charset="0"/>
                        </a:rPr>
                        <m:t>四分位数は</m:t>
                      </m:r>
                      <m:r>
                        <a:rPr lang="ja-JP" altLang="en-US" sz="3200" i="1" dirty="0" smtClean="0">
                          <a:latin typeface="Cambria Math" panose="02040503050406030204" pitchFamily="18" charset="0"/>
                          <a:cs typeface="Times New Roman" pitchFamily="18" charset="0"/>
                        </a:rPr>
                        <m:t>　</m:t>
                      </m:r>
                      <m:sSub>
                        <m:sSubPr>
                          <m:ctrlPr>
                            <a:rPr lang="en-US" altLang="ja-JP" sz="3200" i="1" dirty="0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sSubPr>
                        <m:e>
                          <m:r>
                            <a:rPr lang="en-US" altLang="ja-JP" sz="3200" i="1" dirty="0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𝑄</m:t>
                          </m:r>
                        </m:e>
                        <m:sub>
                          <m:r>
                            <a:rPr lang="en-US" altLang="ja-JP" sz="3200" b="0" i="1" dirty="0" smtClean="0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3</m:t>
                          </m:r>
                        </m:sub>
                      </m:sSub>
                      <m:r>
                        <a:rPr lang="en-US" altLang="ja-JP" sz="3200" i="1" dirty="0">
                          <a:latin typeface="Cambria Math" panose="02040503050406030204" pitchFamily="18" charset="0"/>
                          <a:cs typeface="Times New Roman" pitchFamily="18" charset="0"/>
                        </a:rPr>
                        <m:t>=</m:t>
                      </m:r>
                      <m:r>
                        <a:rPr lang="en-US" altLang="ja-JP" sz="320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cs typeface="Times New Roman" pitchFamily="18" charset="0"/>
                        </a:rPr>
                        <m:t>7</m:t>
                      </m:r>
                      <m:r>
                        <a:rPr lang="en-US" altLang="ja-JP" sz="3200" b="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cs typeface="Times New Roman" pitchFamily="18" charset="0"/>
                        </a:rPr>
                        <m:t>7</m:t>
                      </m:r>
                    </m:oMath>
                  </m:oMathPara>
                </a14:m>
                <a:endParaRPr lang="en-US" altLang="ja-JP" sz="3200" i="1" dirty="0">
                  <a:latin typeface="Cambria Math" panose="02040503050406030204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6" name="コンテンツ プレースホルダ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41884" y="2966662"/>
                <a:ext cx="8821455" cy="3702698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10" name="オブジェクト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18275836"/>
              </p:ext>
            </p:extLst>
          </p:nvPr>
        </p:nvGraphicFramePr>
        <p:xfrm>
          <a:off x="1673225" y="2276475"/>
          <a:ext cx="8178800" cy="273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13" name="Worksheet" r:id="rId4" imgW="8178730" imgH="273110" progId="Excel.Sheet.12">
                  <p:embed/>
                </p:oleObj>
              </mc:Choice>
              <mc:Fallback>
                <p:oleObj name="Worksheet" r:id="rId4" imgW="8178730" imgH="273110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673225" y="2276475"/>
                        <a:ext cx="8178800" cy="2730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549289876"/>
      </p:ext>
    </p:extLst>
  </p:cSld>
  <p:clrMapOvr>
    <a:masterClrMapping/>
  </p:clrMapOvr>
  <p:transition spd="med">
    <p:pull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/>
              <a:t>練習問題８：解答</a:t>
            </a:r>
            <a:r>
              <a:rPr kumimoji="1" lang="en-US" altLang="ja-JP" dirty="0"/>
              <a:t>(2)</a:t>
            </a:r>
            <a:endParaRPr kumimoji="1" lang="ja-JP" altLang="en-US" dirty="0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1197867" y="1617202"/>
            <a:ext cx="10729193" cy="65967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ja-JP" altLang="en-US" sz="3200" dirty="0">
                <a:latin typeface="Times New Roman" pitchFamily="18" charset="0"/>
                <a:cs typeface="Times New Roman" pitchFamily="18" charset="0"/>
              </a:rPr>
              <a:t>次のデータについて</a:t>
            </a:r>
            <a:endParaRPr lang="en-US" altLang="ja-JP" sz="3200" dirty="0">
              <a:latin typeface="Times New Roman" pitchFamily="18" charset="0"/>
              <a:cs typeface="Times New Roman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コンテンツ プレースホルダ 2"/>
              <p:cNvSpPr txBox="1">
                <a:spLocks/>
              </p:cNvSpPr>
              <p:nvPr/>
            </p:nvSpPr>
            <p:spPr>
              <a:xfrm>
                <a:off x="1269876" y="2708920"/>
                <a:ext cx="10729192" cy="3960440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246888" indent="-246888" algn="l" defTabSz="914400" rtl="0" eaLnBrk="1" latinLnBrk="0" hangingPunct="1">
                  <a:lnSpc>
                    <a:spcPct val="90000"/>
                  </a:lnSpc>
                  <a:spcBef>
                    <a:spcPts val="1400"/>
                  </a:spcBef>
                  <a:buFont typeface="Euphemia" pitchFamily="34" charset="0"/>
                  <a:buChar char="›"/>
                  <a:defRPr kumimoji="1" lang="ja-JP" sz="2800" kern="1200">
                    <a:solidFill>
                      <a:schemeClr val="tx1"/>
                    </a:solidFill>
                    <a:latin typeface="HG丸ｺﾞｼｯｸM-PRO" pitchFamily="50" charset="-128"/>
                    <a:ea typeface="HG丸ｺﾞｼｯｸM-PRO" pitchFamily="50" charset="-128"/>
                    <a:cs typeface="HG丸ｺﾞｼｯｸM-PRO" pitchFamily="50" charset="-128"/>
                  </a:defRPr>
                </a:lvl1pPr>
                <a:lvl2pPr marL="612648" indent="-246888" algn="l" defTabSz="914400" rtl="0" eaLnBrk="1" latinLnBrk="0" hangingPunct="1">
                  <a:lnSpc>
                    <a:spcPct val="90000"/>
                  </a:lnSpc>
                  <a:spcBef>
                    <a:spcPts val="600"/>
                  </a:spcBef>
                  <a:buFont typeface="Euphemia" pitchFamily="34" charset="0"/>
                  <a:buChar char="–"/>
                  <a:defRPr kumimoji="1" lang="ja-JP" sz="2400" kern="1200">
                    <a:solidFill>
                      <a:schemeClr val="tx1"/>
                    </a:solidFill>
                    <a:latin typeface="HG丸ｺﾞｼｯｸM-PRO" pitchFamily="50" charset="-128"/>
                    <a:ea typeface="HG丸ｺﾞｼｯｸM-PRO" pitchFamily="50" charset="-128"/>
                    <a:cs typeface="HG丸ｺﾞｼｯｸM-PRO" pitchFamily="50" charset="-128"/>
                  </a:defRPr>
                </a:lvl2pPr>
                <a:lvl3pPr marL="978408" indent="-246888" algn="l" defTabSz="914400" rtl="0" eaLnBrk="1" latinLnBrk="0" hangingPunct="1">
                  <a:lnSpc>
                    <a:spcPct val="90000"/>
                  </a:lnSpc>
                  <a:spcBef>
                    <a:spcPts val="600"/>
                  </a:spcBef>
                  <a:buFont typeface="Euphemia" pitchFamily="34" charset="0"/>
                  <a:buChar char="›"/>
                  <a:defRPr kumimoji="1" lang="ja-JP" sz="2000" kern="1200">
                    <a:solidFill>
                      <a:schemeClr val="tx1"/>
                    </a:solidFill>
                    <a:latin typeface="HG丸ｺﾞｼｯｸM-PRO" pitchFamily="50" charset="-128"/>
                    <a:ea typeface="HG丸ｺﾞｼｯｸM-PRO" pitchFamily="50" charset="-128"/>
                    <a:cs typeface="HG丸ｺﾞｼｯｸM-PRO" pitchFamily="50" charset="-128"/>
                  </a:defRPr>
                </a:lvl3pPr>
                <a:lvl4pPr marL="1344168" indent="-246888" algn="l" defTabSz="914400" rtl="0" eaLnBrk="1" latinLnBrk="0" hangingPunct="1">
                  <a:lnSpc>
                    <a:spcPct val="90000"/>
                  </a:lnSpc>
                  <a:spcBef>
                    <a:spcPts val="600"/>
                  </a:spcBef>
                  <a:buFont typeface="Arial" pitchFamily="34" charset="0"/>
                  <a:buChar char="–"/>
                  <a:defRPr kumimoji="1" lang="ja-JP" sz="1800" kern="1200">
                    <a:solidFill>
                      <a:schemeClr val="tx1"/>
                    </a:solidFill>
                    <a:latin typeface="HG丸ｺﾞｼｯｸM-PRO" pitchFamily="50" charset="-128"/>
                    <a:ea typeface="HG丸ｺﾞｼｯｸM-PRO" pitchFamily="50" charset="-128"/>
                    <a:cs typeface="HG丸ｺﾞｼｯｸM-PRO" pitchFamily="50" charset="-128"/>
                  </a:defRPr>
                </a:lvl4pPr>
                <a:lvl5pPr marL="1709928" indent="-246888" algn="l" defTabSz="914400" rtl="0" eaLnBrk="1" latinLnBrk="0" hangingPunct="1">
                  <a:lnSpc>
                    <a:spcPct val="90000"/>
                  </a:lnSpc>
                  <a:spcBef>
                    <a:spcPts val="600"/>
                  </a:spcBef>
                  <a:buFont typeface="Euphemia" pitchFamily="34" charset="0"/>
                  <a:buChar char="›"/>
                  <a:defRPr kumimoji="1" lang="ja-JP" sz="1800" kern="1200">
                    <a:solidFill>
                      <a:schemeClr val="tx1"/>
                    </a:solidFill>
                    <a:latin typeface="HG丸ｺﾞｼｯｸM-PRO" pitchFamily="50" charset="-128"/>
                    <a:ea typeface="HG丸ｺﾞｼｯｸM-PRO" pitchFamily="50" charset="-128"/>
                    <a:cs typeface="HG丸ｺﾞｼｯｸM-PRO" pitchFamily="50" charset="-128"/>
                  </a:defRPr>
                </a:lvl5pPr>
                <a:lvl6pPr marL="2075688" indent="-246888" algn="l" defTabSz="914400" rtl="0" eaLnBrk="1" latinLnBrk="0" hangingPunct="1">
                  <a:lnSpc>
                    <a:spcPct val="90000"/>
                  </a:lnSpc>
                  <a:spcBef>
                    <a:spcPts val="600"/>
                  </a:spcBef>
                  <a:buFont typeface="Euphemia" pitchFamily="34" charset="0"/>
                  <a:buChar char="–"/>
                  <a:defRPr kumimoji="1" lang="ja-JP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441448" indent="-246888" algn="l" defTabSz="914400" rtl="0" eaLnBrk="1" latinLnBrk="0" hangingPunct="1">
                  <a:lnSpc>
                    <a:spcPct val="90000"/>
                  </a:lnSpc>
                  <a:spcBef>
                    <a:spcPts val="600"/>
                  </a:spcBef>
                  <a:buFont typeface="Euphemia" pitchFamily="34" charset="0"/>
                  <a:buChar char="›"/>
                  <a:defRPr kumimoji="1" lang="ja-JP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807208" indent="-246888" algn="l" defTabSz="914400" rtl="0" eaLnBrk="1" latinLnBrk="0" hangingPunct="1">
                  <a:lnSpc>
                    <a:spcPct val="90000"/>
                  </a:lnSpc>
                  <a:spcBef>
                    <a:spcPts val="600"/>
                  </a:spcBef>
                  <a:buFont typeface="Euphemia" pitchFamily="34" charset="0"/>
                  <a:buChar char="–"/>
                  <a:defRPr kumimoji="1" lang="ja-JP" sz="1800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72968" indent="-246888" algn="l" defTabSz="914400" rtl="0" eaLnBrk="1" latinLnBrk="0" hangingPunct="1">
                  <a:lnSpc>
                    <a:spcPct val="90000"/>
                  </a:lnSpc>
                  <a:spcBef>
                    <a:spcPts val="600"/>
                  </a:spcBef>
                  <a:buFont typeface="Euphemia" pitchFamily="34" charset="0"/>
                  <a:buChar char="›"/>
                  <a:defRPr kumimoji="1" lang="ja-JP" sz="1800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buFont typeface="Euphemia" pitchFamily="34" charset="0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ja-JP" altLang="en-US" sz="3200" i="1" dirty="0" smtClean="0">
                          <a:latin typeface="Cambria Math" panose="02040503050406030204" pitchFamily="18" charset="0"/>
                          <a:cs typeface="Times New Roman" pitchFamily="18" charset="0"/>
                        </a:rPr>
                        <m:t>第</m:t>
                      </m:r>
                      <m:r>
                        <a:rPr lang="ja-JP" altLang="en-US" sz="3200" i="1" dirty="0" smtClean="0">
                          <a:latin typeface="Cambria Math" panose="02040503050406030204" pitchFamily="18" charset="0"/>
                          <a:cs typeface="Times New Roman" pitchFamily="18" charset="0"/>
                        </a:rPr>
                        <m:t>２</m:t>
                      </m:r>
                      <m:r>
                        <a:rPr lang="ja-JP" altLang="en-US" sz="3200" i="1" dirty="0" smtClean="0">
                          <a:latin typeface="Cambria Math" panose="02040503050406030204" pitchFamily="18" charset="0"/>
                          <a:cs typeface="Times New Roman" pitchFamily="18" charset="0"/>
                        </a:rPr>
                        <m:t>四分位数</m:t>
                      </m:r>
                      <m:r>
                        <a:rPr lang="ja-JP" altLang="en-US" sz="3200" i="1" dirty="0" smtClean="0">
                          <a:latin typeface="Cambria Math" panose="02040503050406030204" pitchFamily="18" charset="0"/>
                          <a:cs typeface="Times New Roman" pitchFamily="18" charset="0"/>
                        </a:rPr>
                        <m:t>すなわち</m:t>
                      </m:r>
                      <m:r>
                        <a:rPr lang="ja-JP" altLang="en-US" sz="3200" i="1" dirty="0">
                          <a:latin typeface="Cambria Math" panose="02040503050406030204" pitchFamily="18" charset="0"/>
                          <a:cs typeface="Times New Roman" pitchFamily="18" charset="0"/>
                        </a:rPr>
                        <m:t>中央値</m:t>
                      </m:r>
                      <m:r>
                        <a:rPr lang="ja-JP" altLang="en-US" sz="3200" i="1" dirty="0" smtClean="0">
                          <a:latin typeface="Cambria Math" panose="02040503050406030204" pitchFamily="18" charset="0"/>
                          <a:cs typeface="Times New Roman" pitchFamily="18" charset="0"/>
                        </a:rPr>
                        <m:t>は</m:t>
                      </m:r>
                      <m:r>
                        <a:rPr lang="en-US" altLang="ja-JP" sz="3200" b="0" i="1" dirty="0" smtClean="0">
                          <a:latin typeface="Cambria Math" panose="02040503050406030204" pitchFamily="18" charset="0"/>
                          <a:cs typeface="Times New Roman" pitchFamily="18" charset="0"/>
                        </a:rPr>
                        <m:t> </m:t>
                      </m:r>
                      <m:sSub>
                        <m:sSubPr>
                          <m:ctrlPr>
                            <a:rPr lang="en-US" altLang="ja-JP" sz="3200" b="0" i="1" dirty="0" smtClean="0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sSubPr>
                        <m:e>
                          <m:r>
                            <a:rPr lang="en-US" altLang="ja-JP" sz="3200" b="0" i="1" dirty="0" smtClean="0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𝑄</m:t>
                          </m:r>
                        </m:e>
                        <m:sub>
                          <m:r>
                            <a:rPr lang="en-US" altLang="ja-JP" sz="3200" b="0" i="1" dirty="0" smtClean="0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altLang="ja-JP" sz="3200" b="0" i="1" dirty="0" smtClean="0">
                          <a:latin typeface="Cambria Math" panose="02040503050406030204" pitchFamily="18" charset="0"/>
                          <a:cs typeface="Times New Roman" pitchFamily="18" charset="0"/>
                        </a:rPr>
                        <m:t>=</m:t>
                      </m:r>
                      <m:f>
                        <m:fPr>
                          <m:ctrlPr>
                            <a:rPr lang="en-US" altLang="ja-JP" sz="3200" b="0" i="1" dirty="0" smtClean="0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fPr>
                        <m:num>
                          <m:r>
                            <a:rPr lang="en-US" altLang="ja-JP" sz="3200" b="0" i="1" dirty="0" smtClean="0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25</m:t>
                          </m:r>
                          <m:r>
                            <a:rPr lang="en-US" altLang="ja-JP" sz="3200" b="0" i="1" dirty="0" smtClean="0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+</m:t>
                          </m:r>
                          <m:r>
                            <a:rPr lang="en-US" altLang="ja-JP" sz="3200" b="0" i="1" dirty="0" smtClean="0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27</m:t>
                          </m:r>
                        </m:num>
                        <m:den>
                          <m:r>
                            <a:rPr lang="en-US" altLang="ja-JP" sz="3200" b="0" i="1" dirty="0" smtClean="0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2</m:t>
                          </m:r>
                        </m:den>
                      </m:f>
                      <m:r>
                        <a:rPr lang="en-US" altLang="ja-JP" sz="3200" b="0" i="1" dirty="0" smtClean="0">
                          <a:latin typeface="Cambria Math" panose="02040503050406030204" pitchFamily="18" charset="0"/>
                          <a:cs typeface="Times New Roman" pitchFamily="18" charset="0"/>
                        </a:rPr>
                        <m:t>=</m:t>
                      </m:r>
                      <m:r>
                        <a:rPr lang="en-US" altLang="ja-JP" sz="3200" b="0" i="1" dirty="0" smtClean="0">
                          <a:latin typeface="Cambria Math" panose="02040503050406030204" pitchFamily="18" charset="0"/>
                          <a:cs typeface="Times New Roman" pitchFamily="18" charset="0"/>
                        </a:rPr>
                        <m:t>26</m:t>
                      </m:r>
                    </m:oMath>
                  </m:oMathPara>
                </a14:m>
                <a:endParaRPr lang="en-US" altLang="ja-JP" sz="3200" b="0" i="1" dirty="0">
                  <a:latin typeface="Cambria Math" panose="02040503050406030204" pitchFamily="18" charset="0"/>
                  <a:cs typeface="Times New Roman" pitchFamily="18" charset="0"/>
                </a:endParaRPr>
              </a:p>
              <a:p>
                <a:pPr>
                  <a:buFont typeface="Euphemia" pitchFamily="34" charset="0"/>
                  <a:buNone/>
                </a:pPr>
                <a:endParaRPr lang="en-US" altLang="ja-JP" sz="3200" i="1" dirty="0">
                  <a:latin typeface="Cambria Math" panose="02040503050406030204" pitchFamily="18" charset="0"/>
                  <a:cs typeface="Times New Roman" pitchFamily="18" charset="0"/>
                </a:endParaRPr>
              </a:p>
              <a:p>
                <a:pPr>
                  <a:buFont typeface="Euphemia" pitchFamily="34" charset="0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ja-JP" altLang="en-US" sz="3200" i="1" dirty="0">
                          <a:latin typeface="Cambria Math" panose="02040503050406030204" pitchFamily="18" charset="0"/>
                          <a:cs typeface="Times New Roman" pitchFamily="18" charset="0"/>
                        </a:rPr>
                        <m:t>第</m:t>
                      </m:r>
                      <m:r>
                        <a:rPr lang="ja-JP" altLang="en-US" sz="3200" i="1" dirty="0">
                          <a:latin typeface="Cambria Math" panose="02040503050406030204" pitchFamily="18" charset="0"/>
                          <a:cs typeface="Times New Roman" pitchFamily="18" charset="0"/>
                        </a:rPr>
                        <m:t>１</m:t>
                      </m:r>
                      <m:r>
                        <a:rPr lang="ja-JP" altLang="en-US" sz="3200" i="1" dirty="0">
                          <a:latin typeface="Cambria Math" panose="02040503050406030204" pitchFamily="18" charset="0"/>
                          <a:cs typeface="Times New Roman" pitchFamily="18" charset="0"/>
                        </a:rPr>
                        <m:t>四分位数</m:t>
                      </m:r>
                      <m:r>
                        <a:rPr lang="ja-JP" altLang="en-US" sz="3200" i="1" dirty="0" smtClean="0">
                          <a:latin typeface="Cambria Math" panose="02040503050406030204" pitchFamily="18" charset="0"/>
                          <a:cs typeface="Times New Roman" pitchFamily="18" charset="0"/>
                        </a:rPr>
                        <m:t>は</m:t>
                      </m:r>
                      <m:r>
                        <a:rPr lang="ja-JP" altLang="en-US" sz="3200" i="1" dirty="0">
                          <a:latin typeface="Cambria Math" panose="02040503050406030204" pitchFamily="18" charset="0"/>
                          <a:cs typeface="Times New Roman" pitchFamily="18" charset="0"/>
                        </a:rPr>
                        <m:t>　</m:t>
                      </m:r>
                      <m:sSub>
                        <m:sSubPr>
                          <m:ctrlPr>
                            <a:rPr lang="en-US" altLang="ja-JP" sz="3200" b="0" i="1" dirty="0" smtClean="0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sSubPr>
                        <m:e>
                          <m:r>
                            <a:rPr lang="en-US" altLang="ja-JP" sz="3200" b="0" i="1" dirty="0" smtClean="0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𝑄</m:t>
                          </m:r>
                        </m:e>
                        <m:sub>
                          <m:r>
                            <a:rPr lang="en-US" altLang="ja-JP" sz="3200" b="0" i="1" dirty="0" smtClean="0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altLang="ja-JP" sz="3200" b="0" i="1" dirty="0" smtClean="0">
                          <a:latin typeface="Cambria Math" panose="02040503050406030204" pitchFamily="18" charset="0"/>
                          <a:cs typeface="Times New Roman" pitchFamily="18" charset="0"/>
                        </a:rPr>
                        <m:t>=</m:t>
                      </m:r>
                      <m:f>
                        <m:fPr>
                          <m:ctrlPr>
                            <a:rPr lang="en-US" altLang="ja-JP" sz="3200" b="0" i="1" dirty="0" smtClean="0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fPr>
                        <m:num>
                          <m:r>
                            <a:rPr lang="en-US" altLang="ja-JP" sz="3200" b="0" i="1" dirty="0" smtClean="0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21</m:t>
                          </m:r>
                          <m:r>
                            <a:rPr lang="en-US" altLang="ja-JP" sz="3200" b="0" i="1" dirty="0" smtClean="0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+</m:t>
                          </m:r>
                          <m:r>
                            <a:rPr lang="en-US" altLang="ja-JP" sz="3200" b="0" i="1" dirty="0" smtClean="0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23</m:t>
                          </m:r>
                        </m:num>
                        <m:den>
                          <m:r>
                            <a:rPr lang="en-US" altLang="ja-JP" sz="3200" b="0" i="1" dirty="0" smtClean="0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2</m:t>
                          </m:r>
                        </m:den>
                      </m:f>
                      <m:r>
                        <a:rPr lang="en-US" altLang="ja-JP" sz="3200" b="0" i="1" dirty="0" smtClean="0">
                          <a:latin typeface="Cambria Math" panose="02040503050406030204" pitchFamily="18" charset="0"/>
                          <a:cs typeface="Times New Roman" pitchFamily="18" charset="0"/>
                        </a:rPr>
                        <m:t>=</m:t>
                      </m:r>
                      <m:r>
                        <a:rPr lang="en-US" altLang="ja-JP" sz="3200" b="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cs typeface="Times New Roman" pitchFamily="18" charset="0"/>
                        </a:rPr>
                        <m:t>22</m:t>
                      </m:r>
                    </m:oMath>
                  </m:oMathPara>
                </a14:m>
                <a:endParaRPr lang="en-US" altLang="ja-JP" sz="3200" b="0" i="1" dirty="0">
                  <a:latin typeface="Cambria Math" panose="02040503050406030204" pitchFamily="18" charset="0"/>
                  <a:cs typeface="Times New Roman" pitchFamily="18" charset="0"/>
                </a:endParaRPr>
              </a:p>
              <a:p>
                <a:pPr>
                  <a:buFont typeface="Euphemia" pitchFamily="34" charset="0"/>
                  <a:buNone/>
                </a:pPr>
                <a:endParaRPr lang="en-US" altLang="ja-JP" sz="3200" b="0" i="1" dirty="0">
                  <a:latin typeface="Cambria Math" panose="02040503050406030204" pitchFamily="18" charset="0"/>
                  <a:cs typeface="Times New Roman" pitchFamily="18" charset="0"/>
                </a:endParaRPr>
              </a:p>
              <a:p>
                <a:pPr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ja-JP" altLang="en-US" sz="3200" i="1" dirty="0">
                          <a:latin typeface="Cambria Math" panose="02040503050406030204" pitchFamily="18" charset="0"/>
                          <a:cs typeface="Times New Roman" pitchFamily="18" charset="0"/>
                        </a:rPr>
                        <m:t>第</m:t>
                      </m:r>
                      <m:r>
                        <a:rPr lang="ja-JP" altLang="en-US" sz="3200" i="1" dirty="0" smtClean="0">
                          <a:latin typeface="Cambria Math" panose="02040503050406030204" pitchFamily="18" charset="0"/>
                          <a:cs typeface="Times New Roman" pitchFamily="18" charset="0"/>
                        </a:rPr>
                        <m:t>３</m:t>
                      </m:r>
                      <m:r>
                        <a:rPr lang="ja-JP" altLang="en-US" sz="3200" i="1" dirty="0">
                          <a:latin typeface="Cambria Math" panose="02040503050406030204" pitchFamily="18" charset="0"/>
                          <a:cs typeface="Times New Roman" pitchFamily="18" charset="0"/>
                        </a:rPr>
                        <m:t>四分位数</m:t>
                      </m:r>
                      <m:r>
                        <a:rPr lang="ja-JP" altLang="en-US" sz="3200" i="1" dirty="0">
                          <a:latin typeface="Cambria Math" panose="02040503050406030204" pitchFamily="18" charset="0"/>
                          <a:cs typeface="Times New Roman" pitchFamily="18" charset="0"/>
                        </a:rPr>
                        <m:t>は</m:t>
                      </m:r>
                      <m:r>
                        <a:rPr lang="ja-JP" altLang="en-US" sz="3200" i="1" dirty="0" smtClean="0">
                          <a:latin typeface="Cambria Math" panose="02040503050406030204" pitchFamily="18" charset="0"/>
                          <a:cs typeface="Times New Roman" pitchFamily="18" charset="0"/>
                        </a:rPr>
                        <m:t>　</m:t>
                      </m:r>
                      <m:sSub>
                        <m:sSubPr>
                          <m:ctrlPr>
                            <a:rPr lang="en-US" altLang="ja-JP" sz="3200" i="1" dirty="0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sSubPr>
                        <m:e>
                          <m:r>
                            <a:rPr lang="en-US" altLang="ja-JP" sz="3200" i="1" dirty="0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𝑄</m:t>
                          </m:r>
                        </m:e>
                        <m:sub>
                          <m:r>
                            <a:rPr lang="en-US" altLang="ja-JP" sz="3200" b="0" i="1" dirty="0" smtClean="0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3</m:t>
                          </m:r>
                        </m:sub>
                      </m:sSub>
                      <m:r>
                        <a:rPr lang="en-US" altLang="ja-JP" sz="3200" b="0" i="1" dirty="0" smtClean="0">
                          <a:latin typeface="Cambria Math" panose="02040503050406030204" pitchFamily="18" charset="0"/>
                          <a:cs typeface="Times New Roman" pitchFamily="18" charset="0"/>
                        </a:rPr>
                        <m:t>=</m:t>
                      </m:r>
                      <m:f>
                        <m:fPr>
                          <m:ctrlPr>
                            <a:rPr lang="en-US" altLang="ja-JP" sz="3200" b="0" i="1" dirty="0" smtClean="0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fPr>
                        <m:num>
                          <m:r>
                            <a:rPr lang="en-US" altLang="ja-JP" sz="3200" b="0" i="1" dirty="0" smtClean="0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31</m:t>
                          </m:r>
                          <m:r>
                            <a:rPr lang="en-US" altLang="ja-JP" sz="3200" b="0" i="1" dirty="0" smtClean="0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+</m:t>
                          </m:r>
                          <m:r>
                            <a:rPr lang="en-US" altLang="ja-JP" sz="3200" b="0" i="1" dirty="0" smtClean="0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31</m:t>
                          </m:r>
                        </m:num>
                        <m:den>
                          <m:r>
                            <a:rPr lang="en-US" altLang="ja-JP" sz="3200" b="0" i="1" dirty="0" smtClean="0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2</m:t>
                          </m:r>
                        </m:den>
                      </m:f>
                      <m:r>
                        <a:rPr lang="en-US" altLang="ja-JP" sz="3200" i="1" dirty="0">
                          <a:latin typeface="Cambria Math" panose="02040503050406030204" pitchFamily="18" charset="0"/>
                          <a:cs typeface="Times New Roman" pitchFamily="18" charset="0"/>
                        </a:rPr>
                        <m:t>=</m:t>
                      </m:r>
                      <m:r>
                        <a:rPr lang="en-US" altLang="ja-JP" sz="320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cs typeface="Times New Roman" pitchFamily="18" charset="0"/>
                        </a:rPr>
                        <m:t>3</m:t>
                      </m:r>
                      <m:r>
                        <a:rPr lang="en-US" altLang="ja-JP" sz="3200" b="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cs typeface="Times New Roman" pitchFamily="18" charset="0"/>
                        </a:rPr>
                        <m:t>1</m:t>
                      </m:r>
                    </m:oMath>
                  </m:oMathPara>
                </a14:m>
                <a:endParaRPr lang="en-US" altLang="ja-JP" sz="3200" b="0" i="1" dirty="0">
                  <a:latin typeface="Cambria Math" panose="02040503050406030204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6" name="コンテンツ プレースホルダ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69876" y="2708920"/>
                <a:ext cx="10729192" cy="3960440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10" name="オブジェクト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83520178"/>
              </p:ext>
            </p:extLst>
          </p:nvPr>
        </p:nvGraphicFramePr>
        <p:xfrm>
          <a:off x="1673225" y="2276475"/>
          <a:ext cx="8921750" cy="273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37" name="Worksheet" r:id="rId4" imgW="8921601" imgH="273110" progId="Excel.Sheet.12">
                  <p:embed/>
                </p:oleObj>
              </mc:Choice>
              <mc:Fallback>
                <p:oleObj name="Worksheet" r:id="rId4" imgW="8921601" imgH="273110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673225" y="2276475"/>
                        <a:ext cx="8921750" cy="2730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937519209"/>
      </p:ext>
    </p:extLst>
  </p:cSld>
  <p:clrMapOvr>
    <a:masterClrMapping/>
  </p:clrMapOvr>
  <p:transition spd="med">
    <p:pull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/>
              <a:t>四分位範囲、四分位偏差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コンテンツ プレースホルダ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pPr>
                  <a:buNone/>
                </a:pPr>
                <a14:m>
                  <m:oMath xmlns:m="http://schemas.openxmlformats.org/officeDocument/2006/math">
                    <m:r>
                      <a:rPr lang="ja-JP" altLang="en-US" sz="3200" i="1" smtClean="0">
                        <a:latin typeface="Cambria Math" panose="02040503050406030204" pitchFamily="18" charset="0"/>
                        <a:cs typeface="Times New Roman" pitchFamily="18" charset="0"/>
                      </a:rPr>
                      <m:t>　</m:t>
                    </m:r>
                    <m:r>
                      <a:rPr lang="ja-JP" altLang="en-US" sz="3200" i="1">
                        <a:latin typeface="Cambria Math" panose="02040503050406030204" pitchFamily="18" charset="0"/>
                        <a:cs typeface="Times New Roman" pitchFamily="18" charset="0"/>
                      </a:rPr>
                      <m:t>第</m:t>
                    </m:r>
                    <m:r>
                      <a:rPr lang="ja-JP" altLang="en-US" sz="3200" i="1">
                        <a:latin typeface="Cambria Math" panose="02040503050406030204" pitchFamily="18" charset="0"/>
                        <a:cs typeface="Times New Roman" pitchFamily="18" charset="0"/>
                      </a:rPr>
                      <m:t>３</m:t>
                    </m:r>
                    <m:r>
                      <a:rPr lang="ja-JP" altLang="en-US" sz="3200" i="1">
                        <a:latin typeface="Cambria Math" panose="02040503050406030204" pitchFamily="18" charset="0"/>
                        <a:cs typeface="Times New Roman" pitchFamily="18" charset="0"/>
                      </a:rPr>
                      <m:t>四分位数</m:t>
                    </m:r>
                    <m:r>
                      <a:rPr lang="ja-JP" altLang="en-US" sz="3200" i="1">
                        <a:latin typeface="Cambria Math" panose="02040503050406030204" pitchFamily="18" charset="0"/>
                        <a:cs typeface="Times New Roman" pitchFamily="18" charset="0"/>
                      </a:rPr>
                      <m:t>から</m:t>
                    </m:r>
                    <m:r>
                      <a:rPr lang="ja-JP" altLang="en-US" sz="3200" i="1" smtClean="0">
                        <a:latin typeface="Cambria Math" panose="02040503050406030204" pitchFamily="18" charset="0"/>
                        <a:cs typeface="Times New Roman" pitchFamily="18" charset="0"/>
                      </a:rPr>
                      <m:t>第</m:t>
                    </m:r>
                    <m:r>
                      <a:rPr lang="ja-JP" altLang="en-US" sz="3200" i="1" smtClean="0">
                        <a:latin typeface="Cambria Math" panose="02040503050406030204" pitchFamily="18" charset="0"/>
                        <a:cs typeface="Times New Roman" pitchFamily="18" charset="0"/>
                      </a:rPr>
                      <m:t>１</m:t>
                    </m:r>
                    <m:r>
                      <a:rPr lang="ja-JP" altLang="en-US" sz="3200" i="1" smtClean="0">
                        <a:latin typeface="Cambria Math" panose="02040503050406030204" pitchFamily="18" charset="0"/>
                        <a:cs typeface="Times New Roman" pitchFamily="18" charset="0"/>
                      </a:rPr>
                      <m:t>四分位数</m:t>
                    </m:r>
                    <m:r>
                      <a:rPr lang="ja-JP" altLang="en-US" sz="3200" i="1">
                        <a:latin typeface="Cambria Math" panose="02040503050406030204" pitchFamily="18" charset="0"/>
                        <a:cs typeface="Times New Roman" pitchFamily="18" charset="0"/>
                      </a:rPr>
                      <m:t>を</m:t>
                    </m:r>
                    <m:r>
                      <a:rPr lang="ja-JP" altLang="en-US" sz="3200" i="1" smtClean="0">
                        <a:latin typeface="Cambria Math" panose="02040503050406030204" pitchFamily="18" charset="0"/>
                        <a:cs typeface="Times New Roman" pitchFamily="18" charset="0"/>
                      </a:rPr>
                      <m:t>引</m:t>
                    </m:r>
                    <m:r>
                      <a:rPr lang="ja-JP" altLang="en-US" sz="3200" i="1" smtClean="0">
                        <a:latin typeface="Cambria Math" panose="02040503050406030204" pitchFamily="18" charset="0"/>
                        <a:cs typeface="Times New Roman" pitchFamily="18" charset="0"/>
                      </a:rPr>
                      <m:t>いたもの</m:t>
                    </m:r>
                  </m:oMath>
                </a14:m>
                <a:r>
                  <a:rPr lang="en-US" altLang="ja-JP" sz="3200" i="1" dirty="0">
                    <a:latin typeface="Cambria Math" panose="02040503050406030204" pitchFamily="18" charset="0"/>
                    <a:cs typeface="Times New Roman" pitchFamily="18" charset="0"/>
                  </a:rPr>
                  <a:t>,</a:t>
                </a:r>
              </a:p>
              <a:p>
                <a:pPr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ja-JP" altLang="en-US" sz="3200" i="1">
                          <a:latin typeface="Cambria Math" panose="02040503050406030204" pitchFamily="18" charset="0"/>
                          <a:cs typeface="Times New Roman" pitchFamily="18" charset="0"/>
                        </a:rPr>
                        <m:t>すなわち</m:t>
                      </m:r>
                      <m:r>
                        <a:rPr lang="en-US" altLang="ja-JP" sz="3200" b="0" i="1" smtClean="0">
                          <a:latin typeface="Cambria Math" panose="02040503050406030204" pitchFamily="18" charset="0"/>
                          <a:cs typeface="Times New Roman" pitchFamily="18" charset="0"/>
                        </a:rPr>
                        <m:t> </m:t>
                      </m:r>
                      <m:sSub>
                        <m:sSubPr>
                          <m:ctrlPr>
                            <a:rPr lang="en-US" altLang="ja-JP" sz="3200" b="0" i="1" smtClean="0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sSubPr>
                        <m:e>
                          <m:r>
                            <a:rPr lang="en-US" altLang="ja-JP" sz="3200" b="0" i="1" smtClean="0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𝑄</m:t>
                          </m:r>
                        </m:e>
                        <m:sub>
                          <m:r>
                            <a:rPr lang="en-US" altLang="ja-JP" sz="3200" b="0" i="1" smtClean="0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3</m:t>
                          </m:r>
                        </m:sub>
                      </m:sSub>
                      <m:r>
                        <a:rPr lang="en-US" altLang="ja-JP" sz="3200" b="0" i="1" smtClean="0">
                          <a:latin typeface="Cambria Math" panose="02040503050406030204" pitchFamily="18" charset="0"/>
                          <a:cs typeface="Times New Roman" pitchFamily="18" charset="0"/>
                        </a:rPr>
                        <m:t>−</m:t>
                      </m:r>
                      <m:sSub>
                        <m:sSubPr>
                          <m:ctrlPr>
                            <a:rPr lang="en-US" altLang="ja-JP" sz="3200" b="0" i="1" smtClean="0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sSubPr>
                        <m:e>
                          <m:r>
                            <a:rPr lang="en-US" altLang="ja-JP" sz="3200" b="0" i="1" smtClean="0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𝑄</m:t>
                          </m:r>
                        </m:e>
                        <m:sub>
                          <m:r>
                            <a:rPr lang="en-US" altLang="ja-JP" sz="3200" b="0" i="1" smtClean="0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altLang="ja-JP" sz="3200" b="0" i="1" smtClean="0">
                          <a:latin typeface="Cambria Math" panose="02040503050406030204" pitchFamily="18" charset="0"/>
                          <a:cs typeface="Times New Roman" pitchFamily="18" charset="0"/>
                        </a:rPr>
                        <m:t> </m:t>
                      </m:r>
                      <m:r>
                        <a:rPr lang="ja-JP" altLang="en-US" sz="3200" i="1">
                          <a:latin typeface="Cambria Math" panose="02040503050406030204" pitchFamily="18" charset="0"/>
                          <a:cs typeface="Times New Roman" pitchFamily="18" charset="0"/>
                        </a:rPr>
                        <m:t>を</m:t>
                      </m:r>
                      <m:r>
                        <a:rPr lang="ja-JP" altLang="en-US" sz="32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cs typeface="Times New Roman" pitchFamily="18" charset="0"/>
                        </a:rPr>
                        <m:t>四分位</m:t>
                      </m:r>
                      <m:r>
                        <a:rPr lang="ja-JP" altLang="en-US" sz="3200" b="1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cs typeface="Times New Roman" pitchFamily="18" charset="0"/>
                        </a:rPr>
                        <m:t>範囲</m:t>
                      </m:r>
                      <m:r>
                        <a:rPr lang="ja-JP" altLang="en-US" sz="3200" i="1" smtClean="0">
                          <a:latin typeface="Cambria Math" panose="02040503050406030204" pitchFamily="18" charset="0"/>
                          <a:cs typeface="Times New Roman" pitchFamily="18" charset="0"/>
                        </a:rPr>
                        <m:t>とい</m:t>
                      </m:r>
                      <m:r>
                        <a:rPr lang="ja-JP" altLang="en-US" sz="3200" i="1">
                          <a:latin typeface="Cambria Math" panose="02040503050406030204" pitchFamily="18" charset="0"/>
                          <a:cs typeface="Times New Roman" pitchFamily="18" charset="0"/>
                        </a:rPr>
                        <m:t>う</m:t>
                      </m:r>
                      <m:r>
                        <a:rPr lang="ja-JP" altLang="en-US" sz="3200" i="1">
                          <a:latin typeface="Cambria Math" panose="02040503050406030204" pitchFamily="18" charset="0"/>
                          <a:cs typeface="Times New Roman" pitchFamily="18" charset="0"/>
                        </a:rPr>
                        <m:t>。</m:t>
                      </m:r>
                    </m:oMath>
                  </m:oMathPara>
                </a14:m>
                <a:endParaRPr lang="en-US" altLang="ja-JP" sz="3200" i="1" dirty="0">
                  <a:latin typeface="Cambria Math" panose="02040503050406030204" pitchFamily="18" charset="0"/>
                  <a:cs typeface="Times New Roman" pitchFamily="18" charset="0"/>
                </a:endParaRPr>
              </a:p>
              <a:p>
                <a:pPr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ja-JP" altLang="en-US" sz="3200" i="1" dirty="0">
                          <a:latin typeface="Cambria Math" panose="02040503050406030204" pitchFamily="18" charset="0"/>
                          <a:cs typeface="Times New Roman" pitchFamily="18" charset="0"/>
                        </a:rPr>
                        <m:t>四分位範囲</m:t>
                      </m:r>
                      <m:r>
                        <a:rPr lang="ja-JP" altLang="en-US" sz="3200" i="1" dirty="0">
                          <a:latin typeface="Cambria Math" panose="02040503050406030204" pitchFamily="18" charset="0"/>
                          <a:cs typeface="Times New Roman" pitchFamily="18" charset="0"/>
                        </a:rPr>
                        <m:t>は</m:t>
                      </m:r>
                      <m:r>
                        <a:rPr lang="en-US" altLang="ja-JP" sz="3200" b="0" i="1" dirty="0" smtClean="0">
                          <a:latin typeface="Cambria Math" panose="02040503050406030204" pitchFamily="18" charset="0"/>
                          <a:cs typeface="Times New Roman" pitchFamily="18" charset="0"/>
                        </a:rPr>
                        <m:t>, </m:t>
                      </m:r>
                      <m:r>
                        <a:rPr lang="ja-JP" altLang="en-US" sz="3200" i="1" dirty="0">
                          <a:latin typeface="Cambria Math" panose="02040503050406030204" pitchFamily="18" charset="0"/>
                          <a:cs typeface="Times New Roman" pitchFamily="18" charset="0"/>
                        </a:rPr>
                        <m:t>データを</m:t>
                      </m:r>
                      <m:r>
                        <a:rPr lang="ja-JP" altLang="en-US" sz="3200" i="1" dirty="0">
                          <a:latin typeface="Cambria Math" panose="02040503050406030204" pitchFamily="18" charset="0"/>
                          <a:cs typeface="Times New Roman" pitchFamily="18" charset="0"/>
                        </a:rPr>
                        <m:t>値</m:t>
                      </m:r>
                      <m:r>
                        <a:rPr lang="ja-JP" altLang="en-US" sz="3200" i="1" dirty="0">
                          <a:latin typeface="Cambria Math" panose="02040503050406030204" pitchFamily="18" charset="0"/>
                          <a:cs typeface="Times New Roman" pitchFamily="18" charset="0"/>
                        </a:rPr>
                        <m:t>の</m:t>
                      </m:r>
                      <m:r>
                        <a:rPr lang="ja-JP" altLang="en-US" sz="3200" i="1" dirty="0">
                          <a:latin typeface="Cambria Math" panose="02040503050406030204" pitchFamily="18" charset="0"/>
                          <a:cs typeface="Times New Roman" pitchFamily="18" charset="0"/>
                        </a:rPr>
                        <m:t>大</m:t>
                      </m:r>
                      <m:r>
                        <a:rPr lang="ja-JP" altLang="en-US" sz="3200" i="1" dirty="0">
                          <a:latin typeface="Cambria Math" panose="02040503050406030204" pitchFamily="18" charset="0"/>
                          <a:cs typeface="Times New Roman" pitchFamily="18" charset="0"/>
                        </a:rPr>
                        <m:t>きさの</m:t>
                      </m:r>
                      <m:r>
                        <a:rPr lang="ja-JP" altLang="en-US" sz="3200" i="1" dirty="0">
                          <a:latin typeface="Cambria Math" panose="02040503050406030204" pitchFamily="18" charset="0"/>
                          <a:cs typeface="Times New Roman" pitchFamily="18" charset="0"/>
                        </a:rPr>
                        <m:t>順</m:t>
                      </m:r>
                      <m:r>
                        <a:rPr lang="ja-JP" altLang="en-US" sz="3200" i="1" dirty="0">
                          <a:latin typeface="Cambria Math" panose="02040503050406030204" pitchFamily="18" charset="0"/>
                          <a:cs typeface="Times New Roman" pitchFamily="18" charset="0"/>
                        </a:rPr>
                        <m:t>に</m:t>
                      </m:r>
                    </m:oMath>
                  </m:oMathPara>
                </a14:m>
                <a:endParaRPr lang="en-US" altLang="ja-JP" sz="3200" i="1" dirty="0">
                  <a:latin typeface="Cambria Math" panose="02040503050406030204" pitchFamily="18" charset="0"/>
                  <a:cs typeface="Times New Roman" pitchFamily="18" charset="0"/>
                </a:endParaRPr>
              </a:p>
              <a:p>
                <a:pPr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ja-JP" altLang="en-US" sz="3200" i="1" dirty="0">
                          <a:latin typeface="Cambria Math" panose="02040503050406030204" pitchFamily="18" charset="0"/>
                          <a:cs typeface="Times New Roman" pitchFamily="18" charset="0"/>
                        </a:rPr>
                        <m:t>並</m:t>
                      </m:r>
                      <m:r>
                        <a:rPr lang="ja-JP" altLang="en-US" sz="3200" i="1" dirty="0">
                          <a:latin typeface="Cambria Math" panose="02040503050406030204" pitchFamily="18" charset="0"/>
                          <a:cs typeface="Times New Roman" pitchFamily="18" charset="0"/>
                        </a:rPr>
                        <m:t>べたときの</m:t>
                      </m:r>
                      <m:r>
                        <a:rPr lang="en-US" altLang="ja-JP" sz="3200" b="0" i="1" dirty="0" smtClean="0">
                          <a:latin typeface="Cambria Math" panose="02040503050406030204" pitchFamily="18" charset="0"/>
                          <a:cs typeface="Times New Roman" pitchFamily="18" charset="0"/>
                        </a:rPr>
                        <m:t>, </m:t>
                      </m:r>
                      <m:r>
                        <a:rPr lang="ja-JP" altLang="en-US" sz="3200" i="1" dirty="0">
                          <a:latin typeface="Cambria Math" panose="02040503050406030204" pitchFamily="18" charset="0"/>
                          <a:cs typeface="Times New Roman" pitchFamily="18" charset="0"/>
                        </a:rPr>
                        <m:t>中央</m:t>
                      </m:r>
                      <m:r>
                        <a:rPr lang="ja-JP" altLang="en-US" sz="3200" i="1" dirty="0">
                          <a:latin typeface="Cambria Math" panose="02040503050406030204" pitchFamily="18" charset="0"/>
                          <a:cs typeface="Times New Roman" pitchFamily="18" charset="0"/>
                        </a:rPr>
                        <m:t>の</m:t>
                      </m:r>
                      <m:r>
                        <a:rPr lang="en-US" altLang="ja-JP" sz="3200" b="0" i="1" dirty="0" smtClean="0">
                          <a:latin typeface="Cambria Math" panose="02040503050406030204" pitchFamily="18" charset="0"/>
                          <a:cs typeface="Times New Roman" pitchFamily="18" charset="0"/>
                        </a:rPr>
                        <m:t>50</m:t>
                      </m:r>
                      <m:r>
                        <a:rPr lang="en-US" altLang="ja-JP" sz="3200" b="0" i="1" dirty="0" smtClean="0">
                          <a:latin typeface="Cambria Math" panose="02040503050406030204" pitchFamily="18" charset="0"/>
                          <a:cs typeface="Times New Roman" pitchFamily="18" charset="0"/>
                        </a:rPr>
                        <m:t>%</m:t>
                      </m:r>
                      <m:r>
                        <a:rPr lang="ja-JP" altLang="en-US" sz="3200" i="1" dirty="0">
                          <a:latin typeface="Cambria Math" panose="02040503050406030204" pitchFamily="18" charset="0"/>
                          <a:cs typeface="Times New Roman" pitchFamily="18" charset="0"/>
                        </a:rPr>
                        <m:t>の</m:t>
                      </m:r>
                      <m:r>
                        <a:rPr lang="ja-JP" altLang="en-US" sz="3200" i="1" dirty="0" smtClean="0">
                          <a:latin typeface="Cambria Math" panose="02040503050406030204" pitchFamily="18" charset="0"/>
                          <a:cs typeface="Times New Roman" pitchFamily="18" charset="0"/>
                        </a:rPr>
                        <m:t>データの</m:t>
                      </m:r>
                      <m:r>
                        <a:rPr lang="ja-JP" altLang="en-US" sz="3200" i="1" dirty="0" smtClean="0">
                          <a:latin typeface="Cambria Math" panose="02040503050406030204" pitchFamily="18" charset="0"/>
                          <a:cs typeface="Times New Roman" pitchFamily="18" charset="0"/>
                        </a:rPr>
                        <m:t>範囲</m:t>
                      </m:r>
                      <m:r>
                        <a:rPr lang="ja-JP" altLang="en-US" sz="3200" i="1" dirty="0">
                          <a:latin typeface="Cambria Math" panose="02040503050406030204" pitchFamily="18" charset="0"/>
                          <a:cs typeface="Times New Roman" pitchFamily="18" charset="0"/>
                        </a:rPr>
                        <m:t>に</m:t>
                      </m:r>
                    </m:oMath>
                  </m:oMathPara>
                </a14:m>
                <a:endParaRPr lang="en-US" altLang="ja-JP" sz="3200" i="1" dirty="0">
                  <a:latin typeface="Cambria Math" panose="02040503050406030204" pitchFamily="18" charset="0"/>
                  <a:cs typeface="Times New Roman" pitchFamily="18" charset="0"/>
                </a:endParaRPr>
              </a:p>
              <a:p>
                <a:pPr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ja-JP" altLang="en-US" sz="3200" i="1" dirty="0">
                          <a:latin typeface="Cambria Math" panose="02040503050406030204" pitchFamily="18" charset="0"/>
                          <a:cs typeface="Times New Roman" pitchFamily="18" charset="0"/>
                        </a:rPr>
                        <m:t>ほぼ</m:t>
                      </m:r>
                      <m:r>
                        <a:rPr lang="ja-JP" altLang="en-US" sz="3200" i="1" dirty="0" smtClean="0">
                          <a:latin typeface="Cambria Math" panose="02040503050406030204" pitchFamily="18" charset="0"/>
                          <a:cs typeface="Times New Roman" pitchFamily="18" charset="0"/>
                        </a:rPr>
                        <m:t>等</m:t>
                      </m:r>
                      <m:r>
                        <a:rPr lang="ja-JP" altLang="en-US" sz="3200" i="1" dirty="0" smtClean="0">
                          <a:latin typeface="Cambria Math" panose="02040503050406030204" pitchFamily="18" charset="0"/>
                          <a:cs typeface="Times New Roman" pitchFamily="18" charset="0"/>
                        </a:rPr>
                        <m:t>しく</m:t>
                      </m:r>
                      <m:r>
                        <a:rPr lang="en-US" altLang="ja-JP" sz="3200" b="0" i="1" dirty="0" smtClean="0">
                          <a:latin typeface="Cambria Math" panose="02040503050406030204" pitchFamily="18" charset="0"/>
                          <a:cs typeface="Times New Roman" pitchFamily="18" charset="0"/>
                        </a:rPr>
                        <m:t>, </m:t>
                      </m:r>
                      <m:r>
                        <a:rPr lang="ja-JP" altLang="en-US" sz="3200" i="1" dirty="0" smtClean="0">
                          <a:latin typeface="Cambria Math" panose="02040503050406030204" pitchFamily="18" charset="0"/>
                          <a:cs typeface="Times New Roman" pitchFamily="18" charset="0"/>
                        </a:rPr>
                        <m:t>通常</m:t>
                      </m:r>
                      <m:r>
                        <a:rPr lang="ja-JP" altLang="en-US" sz="3200" i="1" dirty="0" smtClean="0">
                          <a:latin typeface="Cambria Math" panose="02040503050406030204" pitchFamily="18" charset="0"/>
                          <a:cs typeface="Times New Roman" pitchFamily="18" charset="0"/>
                        </a:rPr>
                        <m:t>の</m:t>
                      </m:r>
                      <m:r>
                        <a:rPr lang="ja-JP" altLang="en-US" sz="3200" i="1" dirty="0" smtClean="0">
                          <a:latin typeface="Cambria Math" panose="02040503050406030204" pitchFamily="18" charset="0"/>
                          <a:cs typeface="Times New Roman" pitchFamily="18" charset="0"/>
                        </a:rPr>
                        <m:t>範囲</m:t>
                      </m:r>
                      <m:r>
                        <a:rPr lang="ja-JP" altLang="en-US" sz="3200" i="1" dirty="0" smtClean="0">
                          <a:latin typeface="Cambria Math" panose="02040503050406030204" pitchFamily="18" charset="0"/>
                          <a:cs typeface="Times New Roman" pitchFamily="18" charset="0"/>
                        </a:rPr>
                        <m:t>に</m:t>
                      </m:r>
                      <m:r>
                        <a:rPr lang="ja-JP" altLang="en-US" sz="3200" i="1" dirty="0" smtClean="0">
                          <a:latin typeface="Cambria Math" panose="02040503050406030204" pitchFamily="18" charset="0"/>
                          <a:cs typeface="Times New Roman" pitchFamily="18" charset="0"/>
                        </a:rPr>
                        <m:t>比</m:t>
                      </m:r>
                      <m:r>
                        <a:rPr lang="ja-JP" altLang="en-US" sz="3200" i="1" dirty="0" smtClean="0">
                          <a:latin typeface="Cambria Math" panose="02040503050406030204" pitchFamily="18" charset="0"/>
                          <a:cs typeface="Times New Roman" pitchFamily="18" charset="0"/>
                        </a:rPr>
                        <m:t>べて</m:t>
                      </m:r>
                      <m:r>
                        <a:rPr lang="ja-JP" altLang="en-US" sz="3200" i="1" dirty="0">
                          <a:latin typeface="Cambria Math" panose="02040503050406030204" pitchFamily="18" charset="0"/>
                          <a:cs typeface="Times New Roman" pitchFamily="18" charset="0"/>
                        </a:rPr>
                        <m:t>極端</m:t>
                      </m:r>
                      <m:r>
                        <a:rPr lang="ja-JP" altLang="en-US" sz="3200" i="1" dirty="0">
                          <a:latin typeface="Cambria Math" panose="02040503050406030204" pitchFamily="18" charset="0"/>
                          <a:cs typeface="Times New Roman" pitchFamily="18" charset="0"/>
                        </a:rPr>
                        <m:t>に</m:t>
                      </m:r>
                      <m:r>
                        <a:rPr lang="ja-JP" altLang="en-US" sz="3200" i="1" dirty="0" smtClean="0">
                          <a:latin typeface="Cambria Math" panose="02040503050406030204" pitchFamily="18" charset="0"/>
                          <a:cs typeface="Times New Roman" pitchFamily="18" charset="0"/>
                        </a:rPr>
                        <m:t>離</m:t>
                      </m:r>
                      <m:r>
                        <a:rPr lang="ja-JP" altLang="en-US" sz="3200" i="1" dirty="0" smtClean="0">
                          <a:latin typeface="Cambria Math" panose="02040503050406030204" pitchFamily="18" charset="0"/>
                          <a:cs typeface="Times New Roman" pitchFamily="18" charset="0"/>
                        </a:rPr>
                        <m:t>れた</m:t>
                      </m:r>
                    </m:oMath>
                  </m:oMathPara>
                </a14:m>
                <a:endParaRPr lang="en-US" altLang="ja-JP" sz="3200" i="1" dirty="0">
                  <a:latin typeface="Cambria Math" panose="02040503050406030204" pitchFamily="18" charset="0"/>
                  <a:cs typeface="Times New Roman" pitchFamily="18" charset="0"/>
                </a:endParaRPr>
              </a:p>
              <a:p>
                <a:pPr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ja-JP" altLang="en-US" sz="3200" i="1" dirty="0">
                          <a:latin typeface="Cambria Math" panose="02040503050406030204" pitchFamily="18" charset="0"/>
                          <a:cs typeface="Times New Roman" pitchFamily="18" charset="0"/>
                        </a:rPr>
                        <m:t>値</m:t>
                      </m:r>
                      <m:r>
                        <a:rPr lang="ja-JP" altLang="en-US" sz="3200" i="1" dirty="0">
                          <a:latin typeface="Cambria Math" panose="02040503050406030204" pitchFamily="18" charset="0"/>
                          <a:cs typeface="Times New Roman" pitchFamily="18" charset="0"/>
                        </a:rPr>
                        <m:t>の</m:t>
                      </m:r>
                      <m:r>
                        <a:rPr lang="ja-JP" altLang="en-US" sz="3200" i="1" dirty="0">
                          <a:latin typeface="Cambria Math" panose="02040503050406030204" pitchFamily="18" charset="0"/>
                          <a:cs typeface="Times New Roman" pitchFamily="18" charset="0"/>
                        </a:rPr>
                        <m:t>影響</m:t>
                      </m:r>
                      <m:r>
                        <a:rPr lang="ja-JP" altLang="en-US" sz="3200" i="1" dirty="0">
                          <a:latin typeface="Cambria Math" panose="02040503050406030204" pitchFamily="18" charset="0"/>
                          <a:cs typeface="Times New Roman" pitchFamily="18" charset="0"/>
                        </a:rPr>
                        <m:t>を</m:t>
                      </m:r>
                      <m:r>
                        <a:rPr lang="ja-JP" altLang="en-US" sz="3200" i="1" dirty="0">
                          <a:latin typeface="Cambria Math" panose="02040503050406030204" pitchFamily="18" charset="0"/>
                          <a:cs typeface="Times New Roman" pitchFamily="18" charset="0"/>
                        </a:rPr>
                        <m:t>受</m:t>
                      </m:r>
                      <m:r>
                        <a:rPr lang="ja-JP" altLang="en-US" sz="3200" i="1" dirty="0">
                          <a:latin typeface="Cambria Math" panose="02040503050406030204" pitchFamily="18" charset="0"/>
                          <a:cs typeface="Times New Roman" pitchFamily="18" charset="0"/>
                        </a:rPr>
                        <m:t>けにくい</m:t>
                      </m:r>
                      <m:r>
                        <a:rPr lang="ja-JP" altLang="en-US" sz="3200" i="1" dirty="0">
                          <a:latin typeface="Cambria Math" panose="02040503050406030204" pitchFamily="18" charset="0"/>
                          <a:cs typeface="Times New Roman" pitchFamily="18" charset="0"/>
                        </a:rPr>
                        <m:t>。</m:t>
                      </m:r>
                    </m:oMath>
                  </m:oMathPara>
                </a14:m>
                <a:endParaRPr lang="en-US" altLang="ja-JP" sz="3200" i="1" dirty="0">
                  <a:latin typeface="Cambria Math" panose="02040503050406030204" pitchFamily="18" charset="0"/>
                  <a:cs typeface="Times New Roman" pitchFamily="18" charset="0"/>
                </a:endParaRPr>
              </a:p>
              <a:p>
                <a:pPr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ja-JP" altLang="en-US" sz="3200" i="1" dirty="0">
                          <a:latin typeface="Cambria Math" panose="02040503050406030204" pitchFamily="18" charset="0"/>
                          <a:cs typeface="Times New Roman" pitchFamily="18" charset="0"/>
                        </a:rPr>
                        <m:t>四分位範囲</m:t>
                      </m:r>
                      <m:r>
                        <a:rPr lang="ja-JP" altLang="en-US" sz="3200" i="1" dirty="0">
                          <a:latin typeface="Cambria Math" panose="02040503050406030204" pitchFamily="18" charset="0"/>
                          <a:cs typeface="Times New Roman" pitchFamily="18" charset="0"/>
                        </a:rPr>
                        <m:t>を</m:t>
                      </m:r>
                      <m:r>
                        <a:rPr lang="ja-JP" altLang="en-US" sz="3200" i="1" dirty="0">
                          <a:latin typeface="Cambria Math" panose="02040503050406030204" pitchFamily="18" charset="0"/>
                          <a:cs typeface="Times New Roman" pitchFamily="18" charset="0"/>
                        </a:rPr>
                        <m:t>２</m:t>
                      </m:r>
                      <m:r>
                        <a:rPr lang="ja-JP" altLang="en-US" sz="3200" i="1" dirty="0">
                          <a:latin typeface="Cambria Math" panose="02040503050406030204" pitchFamily="18" charset="0"/>
                          <a:cs typeface="Times New Roman" pitchFamily="18" charset="0"/>
                        </a:rPr>
                        <m:t>で</m:t>
                      </m:r>
                      <m:r>
                        <a:rPr lang="ja-JP" altLang="en-US" sz="3200" i="1" dirty="0">
                          <a:latin typeface="Cambria Math" panose="02040503050406030204" pitchFamily="18" charset="0"/>
                          <a:cs typeface="Times New Roman" pitchFamily="18" charset="0"/>
                        </a:rPr>
                        <m:t>割</m:t>
                      </m:r>
                      <m:r>
                        <a:rPr lang="ja-JP" altLang="en-US" sz="3200" i="1" dirty="0">
                          <a:latin typeface="Cambria Math" panose="02040503050406030204" pitchFamily="18" charset="0"/>
                          <a:cs typeface="Times New Roman" pitchFamily="18" charset="0"/>
                        </a:rPr>
                        <m:t>った</m:t>
                      </m:r>
                      <m:r>
                        <a:rPr lang="ja-JP" altLang="en-US" sz="3200" i="1" dirty="0">
                          <a:latin typeface="Cambria Math" panose="02040503050406030204" pitchFamily="18" charset="0"/>
                          <a:cs typeface="Times New Roman" pitchFamily="18" charset="0"/>
                        </a:rPr>
                        <m:t>値</m:t>
                      </m:r>
                      <m:r>
                        <a:rPr lang="ja-JP" altLang="en-US" sz="3200" i="1" dirty="0" smtClean="0">
                          <a:latin typeface="Cambria Math" panose="02040503050406030204" pitchFamily="18" charset="0"/>
                          <a:cs typeface="Times New Roman" pitchFamily="18" charset="0"/>
                        </a:rPr>
                        <m:t>を</m:t>
                      </m:r>
                      <m:r>
                        <a:rPr lang="ja-JP" altLang="en-US" sz="3200" b="1" i="1" dirty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cs typeface="Times New Roman" pitchFamily="18" charset="0"/>
                        </a:rPr>
                        <m:t>四分位偏差</m:t>
                      </m:r>
                      <m:r>
                        <a:rPr lang="ja-JP" altLang="en-US" sz="3200" i="1">
                          <a:latin typeface="Cambria Math" panose="02040503050406030204" pitchFamily="18" charset="0"/>
                          <a:cs typeface="Times New Roman" pitchFamily="18" charset="0"/>
                        </a:rPr>
                        <m:t>という</m:t>
                      </m:r>
                      <m:r>
                        <a:rPr lang="ja-JP" altLang="en-US" sz="3200" i="1">
                          <a:latin typeface="Cambria Math" panose="02040503050406030204" pitchFamily="18" charset="0"/>
                          <a:cs typeface="Times New Roman" pitchFamily="18" charset="0"/>
                        </a:rPr>
                        <m:t>。</m:t>
                      </m:r>
                    </m:oMath>
                  </m:oMathPara>
                </a14:m>
                <a:endParaRPr lang="en-US" altLang="ja-JP" sz="3200" b="1" i="1" dirty="0">
                  <a:solidFill>
                    <a:srgbClr val="FF0000"/>
                  </a:solidFill>
                  <a:latin typeface="Cambria Math" panose="02040503050406030204" pitchFamily="18" charset="0"/>
                  <a:cs typeface="Times New Roman" pitchFamily="18" charset="0"/>
                </a:endParaRPr>
              </a:p>
              <a:p>
                <a:pPr>
                  <a:buNone/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ja-JP" altLang="en-US" sz="3200" b="1" i="1" dirty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cs typeface="Times New Roman" pitchFamily="18" charset="0"/>
                        </a:rPr>
                        <m:t>四分位</m:t>
                      </m:r>
                      <m:r>
                        <a:rPr lang="ja-JP" altLang="en-US" sz="3200" b="1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cs typeface="Times New Roman" pitchFamily="18" charset="0"/>
                        </a:rPr>
                        <m:t>範囲</m:t>
                      </m:r>
                      <m:r>
                        <a:rPr lang="en-US" altLang="ja-JP" sz="3200" b="1" i="1" dirty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cs typeface="Times New Roman" pitchFamily="18" charset="0"/>
                        </a:rPr>
                        <m:t> </m:t>
                      </m:r>
                      <m:sSub>
                        <m:sSubPr>
                          <m:ctrlPr>
                            <a:rPr lang="en-US" altLang="ja-JP" sz="3200" b="1" i="1" dirty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sSubPr>
                        <m:e>
                          <m:sSub>
                            <m:sSubPr>
                              <m:ctrlPr>
                                <a:rPr lang="en-US" altLang="ja-JP" sz="3200" b="1" i="1" dirty="0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ja-JP" sz="3200" b="1" i="1" dirty="0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  <m:t>𝑸</m:t>
                              </m:r>
                            </m:e>
                            <m:sub>
                              <m:r>
                                <a:rPr lang="en-US" altLang="ja-JP" sz="3200" b="1" i="1" dirty="0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  <m:t>𝟑</m:t>
                              </m:r>
                            </m:sub>
                          </m:sSub>
                          <m:r>
                            <a:rPr lang="en-US" altLang="ja-JP" sz="3200" b="1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−</m:t>
                          </m:r>
                          <m:r>
                            <a:rPr lang="en-US" altLang="ja-JP" sz="3200" b="1" i="1" dirty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𝑸</m:t>
                          </m:r>
                        </m:e>
                        <m:sub>
                          <m:r>
                            <a:rPr lang="en-US" altLang="ja-JP" sz="3200" b="1" i="1" dirty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𝟏</m:t>
                          </m:r>
                        </m:sub>
                      </m:sSub>
                      <m:r>
                        <a:rPr lang="ja-JP" altLang="en-US" sz="3200" b="1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cs typeface="Times New Roman" pitchFamily="18" charset="0"/>
                        </a:rPr>
                        <m:t>　</m:t>
                      </m:r>
                      <m:r>
                        <a:rPr lang="ja-JP" altLang="en-US" sz="3200" b="1" i="1" dirty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cs typeface="Times New Roman" pitchFamily="18" charset="0"/>
                        </a:rPr>
                        <m:t>四分位</m:t>
                      </m:r>
                      <m:r>
                        <a:rPr lang="ja-JP" altLang="en-US" sz="3200" b="1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cs typeface="Times New Roman" pitchFamily="18" charset="0"/>
                        </a:rPr>
                        <m:t>偏差</m:t>
                      </m:r>
                      <m:f>
                        <m:fPr>
                          <m:ctrlPr>
                            <a:rPr lang="en-US" altLang="ja-JP" sz="3200" b="1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altLang="ja-JP" sz="3200" b="1" i="1" dirty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</m:ctrlPr>
                            </m:sSubPr>
                            <m:e>
                              <m:sSub>
                                <m:sSubPr>
                                  <m:ctrlPr>
                                    <a:rPr lang="en-US" altLang="ja-JP" sz="3200" b="1" i="1" dirty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  <a:cs typeface="Times New Roman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ja-JP" sz="3200" b="1" i="1" dirty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  <a:cs typeface="Times New Roman" pitchFamily="18" charset="0"/>
                                    </a:rPr>
                                    <m:t>𝑸</m:t>
                                  </m:r>
                                </m:e>
                                <m:sub>
                                  <m:r>
                                    <a:rPr lang="en-US" altLang="ja-JP" sz="3200" b="1" i="1" dirty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  <a:cs typeface="Times New Roman" pitchFamily="18" charset="0"/>
                                    </a:rPr>
                                    <m:t>𝟑</m:t>
                                  </m:r>
                                </m:sub>
                              </m:sSub>
                              <m:r>
                                <a:rPr lang="en-US" altLang="ja-JP" sz="3200" b="1" i="1" dirty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  <m:t>−</m:t>
                              </m:r>
                              <m:r>
                                <a:rPr lang="en-US" altLang="ja-JP" sz="3200" b="1" i="1" dirty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  <m:t>𝑸</m:t>
                              </m:r>
                            </m:e>
                            <m:sub>
                              <m:r>
                                <a:rPr lang="en-US" altLang="ja-JP" sz="3200" b="1" i="1" dirty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  <m:t>𝟏</m:t>
                              </m:r>
                            </m:sub>
                          </m:sSub>
                        </m:num>
                        <m:den>
                          <m:r>
                            <a:rPr lang="en-US" altLang="ja-JP" sz="3200" b="1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𝟐</m:t>
                          </m:r>
                        </m:den>
                      </m:f>
                    </m:oMath>
                  </m:oMathPara>
                </a14:m>
                <a:endParaRPr lang="en-US" altLang="ja-JP" sz="3200" i="1" dirty="0">
                  <a:latin typeface="Cambria Math" panose="02040503050406030204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3" name="コンテンツ プレースホルダ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t="-1200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740960149"/>
      </p:ext>
    </p:extLst>
  </p:cSld>
  <p:clrMapOvr>
    <a:masterClrMapping/>
  </p:clrMapOvr>
  <p:transition spd="med">
    <p:pull dir="u"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/>
              <a:t>四分位範囲：例題</a:t>
            </a:r>
            <a:r>
              <a:rPr kumimoji="1" lang="en-US" altLang="ja-JP" dirty="0"/>
              <a:t>(</a:t>
            </a:r>
            <a:r>
              <a:rPr kumimoji="1" lang="ja-JP" altLang="en-US" dirty="0"/>
              <a:t>１</a:t>
            </a:r>
            <a:r>
              <a:rPr kumimoji="1" lang="en-US" altLang="ja-JP" dirty="0"/>
              <a:t>)</a:t>
            </a:r>
            <a:endParaRPr kumimoji="1" lang="ja-JP" altLang="en-US" dirty="0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1197867" y="1617202"/>
            <a:ext cx="10729193" cy="65967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ja-JP" altLang="en-US" sz="3200" dirty="0">
                <a:latin typeface="Times New Roman" pitchFamily="18" charset="0"/>
                <a:cs typeface="Times New Roman" pitchFamily="18" charset="0"/>
              </a:rPr>
              <a:t>先のテスト </a:t>
            </a:r>
            <a:r>
              <a:rPr lang="en-US" altLang="ja-JP" sz="3200" dirty="0">
                <a:latin typeface="Times New Roman" pitchFamily="18" charset="0"/>
                <a:cs typeface="Times New Roman" pitchFamily="18" charset="0"/>
              </a:rPr>
              <a:t>A </a:t>
            </a:r>
            <a:r>
              <a:rPr lang="ja-JP" altLang="en-US" sz="3200" dirty="0">
                <a:latin typeface="Times New Roman" pitchFamily="18" charset="0"/>
                <a:cs typeface="Times New Roman" pitchFamily="18" charset="0"/>
              </a:rPr>
              <a:t>のデータについて</a:t>
            </a:r>
            <a:endParaRPr lang="en-US" altLang="ja-JP" sz="3200" dirty="0">
              <a:latin typeface="Times New Roman" pitchFamily="18" charset="0"/>
              <a:cs typeface="Times New Roman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コンテンツ プレースホルダ 2"/>
              <p:cNvSpPr txBox="1">
                <a:spLocks/>
              </p:cNvSpPr>
              <p:nvPr/>
            </p:nvSpPr>
            <p:spPr>
              <a:xfrm>
                <a:off x="1341884" y="2966662"/>
                <a:ext cx="8821455" cy="3702698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246888" indent="-246888" algn="l" defTabSz="914400" rtl="0" eaLnBrk="1" latinLnBrk="0" hangingPunct="1">
                  <a:lnSpc>
                    <a:spcPct val="90000"/>
                  </a:lnSpc>
                  <a:spcBef>
                    <a:spcPts val="1400"/>
                  </a:spcBef>
                  <a:buFont typeface="Euphemia" pitchFamily="34" charset="0"/>
                  <a:buChar char="›"/>
                  <a:defRPr kumimoji="1" lang="ja-JP" sz="2800" kern="1200">
                    <a:solidFill>
                      <a:schemeClr val="tx1"/>
                    </a:solidFill>
                    <a:latin typeface="HG丸ｺﾞｼｯｸM-PRO" pitchFamily="50" charset="-128"/>
                    <a:ea typeface="HG丸ｺﾞｼｯｸM-PRO" pitchFamily="50" charset="-128"/>
                    <a:cs typeface="HG丸ｺﾞｼｯｸM-PRO" pitchFamily="50" charset="-128"/>
                  </a:defRPr>
                </a:lvl1pPr>
                <a:lvl2pPr marL="612648" indent="-246888" algn="l" defTabSz="914400" rtl="0" eaLnBrk="1" latinLnBrk="0" hangingPunct="1">
                  <a:lnSpc>
                    <a:spcPct val="90000"/>
                  </a:lnSpc>
                  <a:spcBef>
                    <a:spcPts val="600"/>
                  </a:spcBef>
                  <a:buFont typeface="Euphemia" pitchFamily="34" charset="0"/>
                  <a:buChar char="–"/>
                  <a:defRPr kumimoji="1" lang="ja-JP" sz="2400" kern="1200">
                    <a:solidFill>
                      <a:schemeClr val="tx1"/>
                    </a:solidFill>
                    <a:latin typeface="HG丸ｺﾞｼｯｸM-PRO" pitchFamily="50" charset="-128"/>
                    <a:ea typeface="HG丸ｺﾞｼｯｸM-PRO" pitchFamily="50" charset="-128"/>
                    <a:cs typeface="HG丸ｺﾞｼｯｸM-PRO" pitchFamily="50" charset="-128"/>
                  </a:defRPr>
                </a:lvl2pPr>
                <a:lvl3pPr marL="978408" indent="-246888" algn="l" defTabSz="914400" rtl="0" eaLnBrk="1" latinLnBrk="0" hangingPunct="1">
                  <a:lnSpc>
                    <a:spcPct val="90000"/>
                  </a:lnSpc>
                  <a:spcBef>
                    <a:spcPts val="600"/>
                  </a:spcBef>
                  <a:buFont typeface="Euphemia" pitchFamily="34" charset="0"/>
                  <a:buChar char="›"/>
                  <a:defRPr kumimoji="1" lang="ja-JP" sz="2000" kern="1200">
                    <a:solidFill>
                      <a:schemeClr val="tx1"/>
                    </a:solidFill>
                    <a:latin typeface="HG丸ｺﾞｼｯｸM-PRO" pitchFamily="50" charset="-128"/>
                    <a:ea typeface="HG丸ｺﾞｼｯｸM-PRO" pitchFamily="50" charset="-128"/>
                    <a:cs typeface="HG丸ｺﾞｼｯｸM-PRO" pitchFamily="50" charset="-128"/>
                  </a:defRPr>
                </a:lvl3pPr>
                <a:lvl4pPr marL="1344168" indent="-246888" algn="l" defTabSz="914400" rtl="0" eaLnBrk="1" latinLnBrk="0" hangingPunct="1">
                  <a:lnSpc>
                    <a:spcPct val="90000"/>
                  </a:lnSpc>
                  <a:spcBef>
                    <a:spcPts val="600"/>
                  </a:spcBef>
                  <a:buFont typeface="Arial" pitchFamily="34" charset="0"/>
                  <a:buChar char="–"/>
                  <a:defRPr kumimoji="1" lang="ja-JP" sz="1800" kern="1200">
                    <a:solidFill>
                      <a:schemeClr val="tx1"/>
                    </a:solidFill>
                    <a:latin typeface="HG丸ｺﾞｼｯｸM-PRO" pitchFamily="50" charset="-128"/>
                    <a:ea typeface="HG丸ｺﾞｼｯｸM-PRO" pitchFamily="50" charset="-128"/>
                    <a:cs typeface="HG丸ｺﾞｼｯｸM-PRO" pitchFamily="50" charset="-128"/>
                  </a:defRPr>
                </a:lvl4pPr>
                <a:lvl5pPr marL="1709928" indent="-246888" algn="l" defTabSz="914400" rtl="0" eaLnBrk="1" latinLnBrk="0" hangingPunct="1">
                  <a:lnSpc>
                    <a:spcPct val="90000"/>
                  </a:lnSpc>
                  <a:spcBef>
                    <a:spcPts val="600"/>
                  </a:spcBef>
                  <a:buFont typeface="Euphemia" pitchFamily="34" charset="0"/>
                  <a:buChar char="›"/>
                  <a:defRPr kumimoji="1" lang="ja-JP" sz="1800" kern="1200">
                    <a:solidFill>
                      <a:schemeClr val="tx1"/>
                    </a:solidFill>
                    <a:latin typeface="HG丸ｺﾞｼｯｸM-PRO" pitchFamily="50" charset="-128"/>
                    <a:ea typeface="HG丸ｺﾞｼｯｸM-PRO" pitchFamily="50" charset="-128"/>
                    <a:cs typeface="HG丸ｺﾞｼｯｸM-PRO" pitchFamily="50" charset="-128"/>
                  </a:defRPr>
                </a:lvl5pPr>
                <a:lvl6pPr marL="2075688" indent="-246888" algn="l" defTabSz="914400" rtl="0" eaLnBrk="1" latinLnBrk="0" hangingPunct="1">
                  <a:lnSpc>
                    <a:spcPct val="90000"/>
                  </a:lnSpc>
                  <a:spcBef>
                    <a:spcPts val="600"/>
                  </a:spcBef>
                  <a:buFont typeface="Euphemia" pitchFamily="34" charset="0"/>
                  <a:buChar char="–"/>
                  <a:defRPr kumimoji="1" lang="ja-JP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441448" indent="-246888" algn="l" defTabSz="914400" rtl="0" eaLnBrk="1" latinLnBrk="0" hangingPunct="1">
                  <a:lnSpc>
                    <a:spcPct val="90000"/>
                  </a:lnSpc>
                  <a:spcBef>
                    <a:spcPts val="600"/>
                  </a:spcBef>
                  <a:buFont typeface="Euphemia" pitchFamily="34" charset="0"/>
                  <a:buChar char="›"/>
                  <a:defRPr kumimoji="1" lang="ja-JP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807208" indent="-246888" algn="l" defTabSz="914400" rtl="0" eaLnBrk="1" latinLnBrk="0" hangingPunct="1">
                  <a:lnSpc>
                    <a:spcPct val="90000"/>
                  </a:lnSpc>
                  <a:spcBef>
                    <a:spcPts val="600"/>
                  </a:spcBef>
                  <a:buFont typeface="Euphemia" pitchFamily="34" charset="0"/>
                  <a:buChar char="–"/>
                  <a:defRPr kumimoji="1" lang="ja-JP" sz="1800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72968" indent="-246888" algn="l" defTabSz="914400" rtl="0" eaLnBrk="1" latinLnBrk="0" hangingPunct="1">
                  <a:lnSpc>
                    <a:spcPct val="90000"/>
                  </a:lnSpc>
                  <a:spcBef>
                    <a:spcPts val="600"/>
                  </a:spcBef>
                  <a:buFont typeface="Euphemia" pitchFamily="34" charset="0"/>
                  <a:buChar char="›"/>
                  <a:defRPr kumimoji="1" lang="ja-JP" sz="1800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ja-JP" sz="3200" b="0" i="1" dirty="0" smtClean="0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sSubPr>
                        <m:e>
                          <m:r>
                            <a:rPr lang="en-US" altLang="ja-JP" sz="3200" b="0" i="1" dirty="0" smtClean="0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𝑄</m:t>
                          </m:r>
                        </m:e>
                        <m:sub>
                          <m:r>
                            <a:rPr lang="en-US" altLang="ja-JP" sz="3200" b="0" i="1" dirty="0" smtClean="0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altLang="ja-JP" sz="3200" b="0" i="1" dirty="0" smtClean="0">
                          <a:latin typeface="Cambria Math" panose="02040503050406030204" pitchFamily="18" charset="0"/>
                          <a:cs typeface="Times New Roman" pitchFamily="18" charset="0"/>
                        </a:rPr>
                        <m:t>=3,  </m:t>
                      </m:r>
                      <m:sSub>
                        <m:sSubPr>
                          <m:ctrlPr>
                            <a:rPr lang="en-US" altLang="ja-JP" sz="3200" b="0" i="1" dirty="0" smtClean="0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sSubPr>
                        <m:e>
                          <m:r>
                            <a:rPr lang="en-US" altLang="ja-JP" sz="3200" b="0" i="1" dirty="0" smtClean="0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𝑄</m:t>
                          </m:r>
                        </m:e>
                        <m:sub>
                          <m:r>
                            <a:rPr lang="en-US" altLang="ja-JP" sz="3200" b="0" i="1" dirty="0" smtClean="0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3</m:t>
                          </m:r>
                        </m:sub>
                      </m:sSub>
                      <m:r>
                        <a:rPr lang="en-US" altLang="ja-JP" sz="3200" b="0" i="1" dirty="0" smtClean="0">
                          <a:latin typeface="Cambria Math" panose="02040503050406030204" pitchFamily="18" charset="0"/>
                          <a:cs typeface="Times New Roman" pitchFamily="18" charset="0"/>
                        </a:rPr>
                        <m:t>=7 </m:t>
                      </m:r>
                      <m:r>
                        <a:rPr lang="ja-JP" altLang="en-US" sz="3200" i="1" dirty="0">
                          <a:latin typeface="Cambria Math" panose="02040503050406030204" pitchFamily="18" charset="0"/>
                          <a:cs typeface="Times New Roman" pitchFamily="18" charset="0"/>
                        </a:rPr>
                        <m:t>より</m:t>
                      </m:r>
                    </m:oMath>
                  </m:oMathPara>
                </a14:m>
                <a:endParaRPr lang="en-US" altLang="ja-JP" sz="3200" b="0" i="1" dirty="0">
                  <a:latin typeface="Cambria Math" panose="02040503050406030204" pitchFamily="18" charset="0"/>
                  <a:cs typeface="Times New Roman" pitchFamily="18" charset="0"/>
                </a:endParaRPr>
              </a:p>
              <a:p>
                <a:pPr>
                  <a:buFont typeface="Euphemia" pitchFamily="34" charset="0"/>
                  <a:buNone/>
                </a:pPr>
                <a:endParaRPr lang="en-US" altLang="ja-JP" sz="3200" i="1" dirty="0">
                  <a:latin typeface="Cambria Math" panose="02040503050406030204" pitchFamily="18" charset="0"/>
                  <a:cs typeface="Times New Roman" pitchFamily="18" charset="0"/>
                </a:endParaRPr>
              </a:p>
              <a:p>
                <a:pPr>
                  <a:buFont typeface="Euphemia" pitchFamily="34" charset="0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ja-JP" altLang="en-US" sz="3200" i="1" dirty="0">
                          <a:latin typeface="Cambria Math" panose="02040503050406030204" pitchFamily="18" charset="0"/>
                          <a:cs typeface="Times New Roman" pitchFamily="18" charset="0"/>
                        </a:rPr>
                        <m:t>四分位範囲</m:t>
                      </m:r>
                      <m:r>
                        <a:rPr lang="ja-JP" altLang="en-US" sz="3200" i="1" dirty="0" smtClean="0">
                          <a:latin typeface="Cambria Math" panose="02040503050406030204" pitchFamily="18" charset="0"/>
                          <a:cs typeface="Times New Roman" pitchFamily="18" charset="0"/>
                        </a:rPr>
                        <m:t>は</m:t>
                      </m:r>
                      <m:r>
                        <a:rPr lang="ja-JP" altLang="en-US" sz="3200" i="1" dirty="0">
                          <a:latin typeface="Cambria Math" panose="02040503050406030204" pitchFamily="18" charset="0"/>
                          <a:cs typeface="Times New Roman" pitchFamily="18" charset="0"/>
                        </a:rPr>
                        <m:t>　</m:t>
                      </m:r>
                      <m:sSub>
                        <m:sSubPr>
                          <m:ctrlPr>
                            <a:rPr lang="en-US" altLang="ja-JP" sz="3200" b="0" i="1" dirty="0" smtClean="0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sSubPr>
                        <m:e>
                          <m:r>
                            <a:rPr lang="en-US" altLang="ja-JP" sz="3200" b="0" i="1" dirty="0" smtClean="0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𝑄</m:t>
                          </m:r>
                        </m:e>
                        <m:sub>
                          <m:r>
                            <a:rPr lang="en-US" altLang="ja-JP" sz="3200" b="0" i="1" dirty="0" smtClean="0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3</m:t>
                          </m:r>
                        </m:sub>
                      </m:sSub>
                      <m:r>
                        <a:rPr lang="en-US" altLang="ja-JP" sz="3200" b="0" i="1" dirty="0" smtClean="0">
                          <a:latin typeface="Cambria Math" panose="02040503050406030204" pitchFamily="18" charset="0"/>
                          <a:cs typeface="Times New Roman" pitchFamily="18" charset="0"/>
                        </a:rPr>
                        <m:t>−</m:t>
                      </m:r>
                      <m:sSub>
                        <m:sSubPr>
                          <m:ctrlPr>
                            <a:rPr lang="en-US" altLang="ja-JP" sz="3200" b="0" i="1" dirty="0" smtClean="0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sSubPr>
                        <m:e>
                          <m:r>
                            <a:rPr lang="en-US" altLang="ja-JP" sz="3200" b="0" i="1" dirty="0" smtClean="0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𝑄</m:t>
                          </m:r>
                        </m:e>
                        <m:sub>
                          <m:r>
                            <a:rPr lang="en-US" altLang="ja-JP" sz="3200" b="0" i="1" dirty="0" smtClean="0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altLang="ja-JP" sz="3200" b="0" i="1" dirty="0" smtClean="0">
                          <a:latin typeface="Cambria Math" panose="02040503050406030204" pitchFamily="18" charset="0"/>
                          <a:cs typeface="Times New Roman" pitchFamily="18" charset="0"/>
                        </a:rPr>
                        <m:t>=7−3=4</m:t>
                      </m:r>
                      <m:r>
                        <a:rPr lang="ja-JP" altLang="en-US" sz="3200" i="1" dirty="0">
                          <a:latin typeface="Cambria Math" panose="02040503050406030204" pitchFamily="18" charset="0"/>
                          <a:cs typeface="Times New Roman" pitchFamily="18" charset="0"/>
                        </a:rPr>
                        <m:t>（</m:t>
                      </m:r>
                      <m:r>
                        <a:rPr lang="ja-JP" altLang="en-US" sz="3200" i="1" dirty="0" smtClean="0">
                          <a:latin typeface="Cambria Math" panose="02040503050406030204" pitchFamily="18" charset="0"/>
                          <a:cs typeface="Times New Roman" pitchFamily="18" charset="0"/>
                        </a:rPr>
                        <m:t>点</m:t>
                      </m:r>
                      <m:r>
                        <a:rPr lang="ja-JP" altLang="en-US" sz="3200" i="1" dirty="0">
                          <a:latin typeface="Cambria Math" panose="02040503050406030204" pitchFamily="18" charset="0"/>
                          <a:cs typeface="Times New Roman" pitchFamily="18" charset="0"/>
                        </a:rPr>
                        <m:t>）</m:t>
                      </m:r>
                    </m:oMath>
                  </m:oMathPara>
                </a14:m>
                <a:endParaRPr lang="en-US" altLang="ja-JP" sz="3200" b="0" i="1" dirty="0">
                  <a:latin typeface="Cambria Math" panose="02040503050406030204" pitchFamily="18" charset="0"/>
                  <a:cs typeface="Times New Roman" pitchFamily="18" charset="0"/>
                </a:endParaRPr>
              </a:p>
              <a:p>
                <a:pPr>
                  <a:buNone/>
                </a:pPr>
                <a:endParaRPr lang="en-US" altLang="ja-JP" sz="3200" i="1" dirty="0">
                  <a:latin typeface="Cambria Math" panose="02040503050406030204" pitchFamily="18" charset="0"/>
                  <a:cs typeface="Times New Roman" pitchFamily="18" charset="0"/>
                </a:endParaRPr>
              </a:p>
              <a:p>
                <a:pPr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ja-JP" altLang="en-US" sz="3200" i="1" dirty="0">
                          <a:latin typeface="Cambria Math" panose="02040503050406030204" pitchFamily="18" charset="0"/>
                          <a:cs typeface="Times New Roman" pitchFamily="18" charset="0"/>
                        </a:rPr>
                        <m:t>四分位偏差は</m:t>
                      </m:r>
                      <m:f>
                        <m:fPr>
                          <m:ctrlPr>
                            <a:rPr lang="en-US" altLang="ja-JP" sz="3200" b="0" i="1" dirty="0" smtClean="0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altLang="ja-JP" sz="3200" b="0" i="1" dirty="0" smtClean="0"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ja-JP" sz="3200" b="0" i="1" dirty="0" smtClean="0"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  <m:t>𝑄</m:t>
                              </m:r>
                            </m:e>
                            <m:sub>
                              <m:r>
                                <a:rPr lang="en-US" altLang="ja-JP" sz="3200" b="0" i="1" dirty="0" smtClean="0"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  <m:t>3</m:t>
                              </m:r>
                            </m:sub>
                          </m:sSub>
                          <m:r>
                            <a:rPr lang="en-US" altLang="ja-JP" sz="3200" b="0" i="1" dirty="0" smtClean="0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altLang="ja-JP" sz="3200" b="0" i="1" dirty="0" smtClean="0"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ja-JP" sz="3200" b="0" i="1" dirty="0" smtClean="0"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  <m:t>𝑄</m:t>
                              </m:r>
                            </m:e>
                            <m:sub>
                              <m:r>
                                <a:rPr lang="en-US" altLang="ja-JP" sz="3200" b="0" i="1" dirty="0" smtClean="0"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  <m:t>1</m:t>
                              </m:r>
                            </m:sub>
                          </m:sSub>
                        </m:num>
                        <m:den>
                          <m:r>
                            <a:rPr lang="en-US" altLang="ja-JP" sz="3200" b="0" i="1" dirty="0" smtClean="0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2</m:t>
                          </m:r>
                        </m:den>
                      </m:f>
                      <m:r>
                        <a:rPr lang="en-US" altLang="ja-JP" sz="3200" i="1" dirty="0">
                          <a:latin typeface="Cambria Math" panose="02040503050406030204" pitchFamily="18" charset="0"/>
                          <a:cs typeface="Times New Roman" pitchFamily="18" charset="0"/>
                        </a:rPr>
                        <m:t>=</m:t>
                      </m:r>
                      <m:f>
                        <m:fPr>
                          <m:ctrlPr>
                            <a:rPr lang="en-US" altLang="ja-JP" sz="3200" i="1" dirty="0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fPr>
                        <m:num>
                          <m:r>
                            <a:rPr lang="en-US" altLang="ja-JP" sz="3200" b="0" i="1" dirty="0" smtClean="0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4</m:t>
                          </m:r>
                        </m:num>
                        <m:den>
                          <m:r>
                            <a:rPr lang="en-US" altLang="ja-JP" sz="3200" i="1" dirty="0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2</m:t>
                          </m:r>
                        </m:den>
                      </m:f>
                      <m:r>
                        <a:rPr lang="en-US" altLang="ja-JP" sz="3200" i="1" dirty="0">
                          <a:latin typeface="Cambria Math" panose="02040503050406030204" pitchFamily="18" charset="0"/>
                          <a:cs typeface="Times New Roman" pitchFamily="18" charset="0"/>
                        </a:rPr>
                        <m:t>=</m:t>
                      </m:r>
                      <m:r>
                        <a:rPr lang="en-US" altLang="ja-JP" sz="3200" b="0" i="1" dirty="0" smtClean="0">
                          <a:latin typeface="Cambria Math" panose="02040503050406030204" pitchFamily="18" charset="0"/>
                          <a:cs typeface="Times New Roman" pitchFamily="18" charset="0"/>
                        </a:rPr>
                        <m:t>2</m:t>
                      </m:r>
                      <m:r>
                        <a:rPr lang="ja-JP" altLang="en-US" sz="3200" i="1" dirty="0">
                          <a:latin typeface="Cambria Math" panose="02040503050406030204" pitchFamily="18" charset="0"/>
                          <a:cs typeface="Times New Roman" pitchFamily="18" charset="0"/>
                        </a:rPr>
                        <m:t>（点）</m:t>
                      </m:r>
                    </m:oMath>
                  </m:oMathPara>
                </a14:m>
                <a:endParaRPr lang="en-US" altLang="ja-JP" sz="3200" i="1" dirty="0">
                  <a:latin typeface="Cambria Math" panose="02040503050406030204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6" name="コンテンツ プレースホルダ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41884" y="2966662"/>
                <a:ext cx="8821455" cy="3702698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10" name="オブジェクト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945270"/>
              </p:ext>
            </p:extLst>
          </p:nvPr>
        </p:nvGraphicFramePr>
        <p:xfrm>
          <a:off x="1273175" y="2219325"/>
          <a:ext cx="10581877" cy="25984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59" name="Worksheet" r:id="rId4" imgW="11248957" imgH="276315" progId="Excel.Sheet.12">
                  <p:embed/>
                </p:oleObj>
              </mc:Choice>
              <mc:Fallback>
                <p:oleObj name="Worksheet" r:id="rId4" imgW="11248957" imgH="276315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273175" y="2219325"/>
                        <a:ext cx="10581877" cy="25984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657151478"/>
      </p:ext>
    </p:extLst>
  </p:cSld>
  <p:clrMapOvr>
    <a:masterClrMapping/>
  </p:clrMapOvr>
  <p:transition spd="med">
    <p:pull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/>
              <a:t>四分位範囲：例題</a:t>
            </a:r>
            <a:r>
              <a:rPr kumimoji="1" lang="en-US" altLang="ja-JP" dirty="0"/>
              <a:t>(</a:t>
            </a:r>
            <a:r>
              <a:rPr kumimoji="1" lang="ja-JP" altLang="en-US" dirty="0"/>
              <a:t>２</a:t>
            </a:r>
            <a:r>
              <a:rPr kumimoji="1" lang="en-US" altLang="ja-JP" dirty="0"/>
              <a:t>)</a:t>
            </a:r>
            <a:endParaRPr kumimoji="1" lang="ja-JP" altLang="en-US" dirty="0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1197867" y="1617202"/>
            <a:ext cx="10729193" cy="65967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ja-JP" altLang="en-US" sz="3200" dirty="0">
                <a:latin typeface="Times New Roman" pitchFamily="18" charset="0"/>
                <a:cs typeface="Times New Roman" pitchFamily="18" charset="0"/>
              </a:rPr>
              <a:t>先のテスト </a:t>
            </a:r>
            <a:r>
              <a:rPr lang="en-US" altLang="ja-JP" sz="3200" dirty="0">
                <a:latin typeface="Times New Roman" pitchFamily="18" charset="0"/>
                <a:cs typeface="Times New Roman" pitchFamily="18" charset="0"/>
              </a:rPr>
              <a:t>C </a:t>
            </a:r>
            <a:r>
              <a:rPr lang="ja-JP" altLang="en-US" sz="3200" dirty="0">
                <a:latin typeface="Times New Roman" pitchFamily="18" charset="0"/>
                <a:cs typeface="Times New Roman" pitchFamily="18" charset="0"/>
              </a:rPr>
              <a:t>のデータについて</a:t>
            </a:r>
            <a:endParaRPr lang="en-US" altLang="ja-JP" sz="3200" dirty="0">
              <a:latin typeface="Times New Roman" pitchFamily="18" charset="0"/>
              <a:cs typeface="Times New Roman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コンテンツ プレースホルダ 2"/>
              <p:cNvSpPr txBox="1">
                <a:spLocks/>
              </p:cNvSpPr>
              <p:nvPr/>
            </p:nvSpPr>
            <p:spPr>
              <a:xfrm>
                <a:off x="1341884" y="2966662"/>
                <a:ext cx="8821455" cy="3702698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246888" indent="-246888" algn="l" defTabSz="914400" rtl="0" eaLnBrk="1" latinLnBrk="0" hangingPunct="1">
                  <a:lnSpc>
                    <a:spcPct val="90000"/>
                  </a:lnSpc>
                  <a:spcBef>
                    <a:spcPts val="1400"/>
                  </a:spcBef>
                  <a:buFont typeface="Euphemia" pitchFamily="34" charset="0"/>
                  <a:buChar char="›"/>
                  <a:defRPr kumimoji="1" lang="ja-JP" sz="2800" kern="1200">
                    <a:solidFill>
                      <a:schemeClr val="tx1"/>
                    </a:solidFill>
                    <a:latin typeface="HG丸ｺﾞｼｯｸM-PRO" pitchFamily="50" charset="-128"/>
                    <a:ea typeface="HG丸ｺﾞｼｯｸM-PRO" pitchFamily="50" charset="-128"/>
                    <a:cs typeface="HG丸ｺﾞｼｯｸM-PRO" pitchFamily="50" charset="-128"/>
                  </a:defRPr>
                </a:lvl1pPr>
                <a:lvl2pPr marL="612648" indent="-246888" algn="l" defTabSz="914400" rtl="0" eaLnBrk="1" latinLnBrk="0" hangingPunct="1">
                  <a:lnSpc>
                    <a:spcPct val="90000"/>
                  </a:lnSpc>
                  <a:spcBef>
                    <a:spcPts val="600"/>
                  </a:spcBef>
                  <a:buFont typeface="Euphemia" pitchFamily="34" charset="0"/>
                  <a:buChar char="–"/>
                  <a:defRPr kumimoji="1" lang="ja-JP" sz="2400" kern="1200">
                    <a:solidFill>
                      <a:schemeClr val="tx1"/>
                    </a:solidFill>
                    <a:latin typeface="HG丸ｺﾞｼｯｸM-PRO" pitchFamily="50" charset="-128"/>
                    <a:ea typeface="HG丸ｺﾞｼｯｸM-PRO" pitchFamily="50" charset="-128"/>
                    <a:cs typeface="HG丸ｺﾞｼｯｸM-PRO" pitchFamily="50" charset="-128"/>
                  </a:defRPr>
                </a:lvl2pPr>
                <a:lvl3pPr marL="978408" indent="-246888" algn="l" defTabSz="914400" rtl="0" eaLnBrk="1" latinLnBrk="0" hangingPunct="1">
                  <a:lnSpc>
                    <a:spcPct val="90000"/>
                  </a:lnSpc>
                  <a:spcBef>
                    <a:spcPts val="600"/>
                  </a:spcBef>
                  <a:buFont typeface="Euphemia" pitchFamily="34" charset="0"/>
                  <a:buChar char="›"/>
                  <a:defRPr kumimoji="1" lang="ja-JP" sz="2000" kern="1200">
                    <a:solidFill>
                      <a:schemeClr val="tx1"/>
                    </a:solidFill>
                    <a:latin typeface="HG丸ｺﾞｼｯｸM-PRO" pitchFamily="50" charset="-128"/>
                    <a:ea typeface="HG丸ｺﾞｼｯｸM-PRO" pitchFamily="50" charset="-128"/>
                    <a:cs typeface="HG丸ｺﾞｼｯｸM-PRO" pitchFamily="50" charset="-128"/>
                  </a:defRPr>
                </a:lvl3pPr>
                <a:lvl4pPr marL="1344168" indent="-246888" algn="l" defTabSz="914400" rtl="0" eaLnBrk="1" latinLnBrk="0" hangingPunct="1">
                  <a:lnSpc>
                    <a:spcPct val="90000"/>
                  </a:lnSpc>
                  <a:spcBef>
                    <a:spcPts val="600"/>
                  </a:spcBef>
                  <a:buFont typeface="Arial" pitchFamily="34" charset="0"/>
                  <a:buChar char="–"/>
                  <a:defRPr kumimoji="1" lang="ja-JP" sz="1800" kern="1200">
                    <a:solidFill>
                      <a:schemeClr val="tx1"/>
                    </a:solidFill>
                    <a:latin typeface="HG丸ｺﾞｼｯｸM-PRO" pitchFamily="50" charset="-128"/>
                    <a:ea typeface="HG丸ｺﾞｼｯｸM-PRO" pitchFamily="50" charset="-128"/>
                    <a:cs typeface="HG丸ｺﾞｼｯｸM-PRO" pitchFamily="50" charset="-128"/>
                  </a:defRPr>
                </a:lvl4pPr>
                <a:lvl5pPr marL="1709928" indent="-246888" algn="l" defTabSz="914400" rtl="0" eaLnBrk="1" latinLnBrk="0" hangingPunct="1">
                  <a:lnSpc>
                    <a:spcPct val="90000"/>
                  </a:lnSpc>
                  <a:spcBef>
                    <a:spcPts val="600"/>
                  </a:spcBef>
                  <a:buFont typeface="Euphemia" pitchFamily="34" charset="0"/>
                  <a:buChar char="›"/>
                  <a:defRPr kumimoji="1" lang="ja-JP" sz="1800" kern="1200">
                    <a:solidFill>
                      <a:schemeClr val="tx1"/>
                    </a:solidFill>
                    <a:latin typeface="HG丸ｺﾞｼｯｸM-PRO" pitchFamily="50" charset="-128"/>
                    <a:ea typeface="HG丸ｺﾞｼｯｸM-PRO" pitchFamily="50" charset="-128"/>
                    <a:cs typeface="HG丸ｺﾞｼｯｸM-PRO" pitchFamily="50" charset="-128"/>
                  </a:defRPr>
                </a:lvl5pPr>
                <a:lvl6pPr marL="2075688" indent="-246888" algn="l" defTabSz="914400" rtl="0" eaLnBrk="1" latinLnBrk="0" hangingPunct="1">
                  <a:lnSpc>
                    <a:spcPct val="90000"/>
                  </a:lnSpc>
                  <a:spcBef>
                    <a:spcPts val="600"/>
                  </a:spcBef>
                  <a:buFont typeface="Euphemia" pitchFamily="34" charset="0"/>
                  <a:buChar char="–"/>
                  <a:defRPr kumimoji="1" lang="ja-JP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441448" indent="-246888" algn="l" defTabSz="914400" rtl="0" eaLnBrk="1" latinLnBrk="0" hangingPunct="1">
                  <a:lnSpc>
                    <a:spcPct val="90000"/>
                  </a:lnSpc>
                  <a:spcBef>
                    <a:spcPts val="600"/>
                  </a:spcBef>
                  <a:buFont typeface="Euphemia" pitchFamily="34" charset="0"/>
                  <a:buChar char="›"/>
                  <a:defRPr kumimoji="1" lang="ja-JP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807208" indent="-246888" algn="l" defTabSz="914400" rtl="0" eaLnBrk="1" latinLnBrk="0" hangingPunct="1">
                  <a:lnSpc>
                    <a:spcPct val="90000"/>
                  </a:lnSpc>
                  <a:spcBef>
                    <a:spcPts val="600"/>
                  </a:spcBef>
                  <a:buFont typeface="Euphemia" pitchFamily="34" charset="0"/>
                  <a:buChar char="–"/>
                  <a:defRPr kumimoji="1" lang="ja-JP" sz="1800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72968" indent="-246888" algn="l" defTabSz="914400" rtl="0" eaLnBrk="1" latinLnBrk="0" hangingPunct="1">
                  <a:lnSpc>
                    <a:spcPct val="90000"/>
                  </a:lnSpc>
                  <a:spcBef>
                    <a:spcPts val="600"/>
                  </a:spcBef>
                  <a:buFont typeface="Euphemia" pitchFamily="34" charset="0"/>
                  <a:buChar char="›"/>
                  <a:defRPr kumimoji="1" lang="ja-JP" sz="1800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ja-JP" sz="3200" b="0" i="1" dirty="0" smtClean="0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sSubPr>
                        <m:e>
                          <m:r>
                            <a:rPr lang="en-US" altLang="ja-JP" sz="3200" b="0" i="1" dirty="0" smtClean="0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𝑄</m:t>
                          </m:r>
                        </m:e>
                        <m:sub>
                          <m:r>
                            <a:rPr lang="en-US" altLang="ja-JP" sz="3200" b="0" i="1" dirty="0" smtClean="0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altLang="ja-JP" sz="3200" b="0" i="1" dirty="0" smtClean="0">
                          <a:latin typeface="Cambria Math" panose="02040503050406030204" pitchFamily="18" charset="0"/>
                          <a:cs typeface="Times New Roman" pitchFamily="18" charset="0"/>
                        </a:rPr>
                        <m:t>=4,  </m:t>
                      </m:r>
                      <m:sSub>
                        <m:sSubPr>
                          <m:ctrlPr>
                            <a:rPr lang="en-US" altLang="ja-JP" sz="3200" b="0" i="1" dirty="0" smtClean="0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sSubPr>
                        <m:e>
                          <m:r>
                            <a:rPr lang="en-US" altLang="ja-JP" sz="3200" b="0" i="1" dirty="0" smtClean="0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𝑄</m:t>
                          </m:r>
                        </m:e>
                        <m:sub>
                          <m:r>
                            <a:rPr lang="en-US" altLang="ja-JP" sz="3200" b="0" i="1" dirty="0" smtClean="0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3</m:t>
                          </m:r>
                        </m:sub>
                      </m:sSub>
                      <m:r>
                        <a:rPr lang="en-US" altLang="ja-JP" sz="3200" b="0" i="1" dirty="0" smtClean="0">
                          <a:latin typeface="Cambria Math" panose="02040503050406030204" pitchFamily="18" charset="0"/>
                          <a:cs typeface="Times New Roman" pitchFamily="18" charset="0"/>
                        </a:rPr>
                        <m:t>=6 </m:t>
                      </m:r>
                      <m:r>
                        <a:rPr lang="ja-JP" altLang="en-US" sz="3200" i="1" dirty="0">
                          <a:latin typeface="Cambria Math" panose="02040503050406030204" pitchFamily="18" charset="0"/>
                          <a:cs typeface="Times New Roman" pitchFamily="18" charset="0"/>
                        </a:rPr>
                        <m:t>より</m:t>
                      </m:r>
                    </m:oMath>
                  </m:oMathPara>
                </a14:m>
                <a:endParaRPr lang="en-US" altLang="ja-JP" sz="3200" b="0" i="1" dirty="0">
                  <a:latin typeface="Cambria Math" panose="02040503050406030204" pitchFamily="18" charset="0"/>
                  <a:cs typeface="Times New Roman" pitchFamily="18" charset="0"/>
                </a:endParaRPr>
              </a:p>
              <a:p>
                <a:pPr>
                  <a:buFont typeface="Euphemia" pitchFamily="34" charset="0"/>
                  <a:buNone/>
                </a:pPr>
                <a:endParaRPr lang="en-US" altLang="ja-JP" sz="3200" i="1" dirty="0">
                  <a:latin typeface="Cambria Math" panose="02040503050406030204" pitchFamily="18" charset="0"/>
                  <a:cs typeface="Times New Roman" pitchFamily="18" charset="0"/>
                </a:endParaRPr>
              </a:p>
              <a:p>
                <a:pPr>
                  <a:buFont typeface="Euphemia" pitchFamily="34" charset="0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ja-JP" altLang="en-US" sz="3200" i="1" dirty="0">
                          <a:latin typeface="Cambria Math" panose="02040503050406030204" pitchFamily="18" charset="0"/>
                          <a:cs typeface="Times New Roman" pitchFamily="18" charset="0"/>
                        </a:rPr>
                        <m:t>四分位範囲</m:t>
                      </m:r>
                      <m:r>
                        <a:rPr lang="ja-JP" altLang="en-US" sz="3200" i="1" dirty="0" smtClean="0">
                          <a:latin typeface="Cambria Math" panose="02040503050406030204" pitchFamily="18" charset="0"/>
                          <a:cs typeface="Times New Roman" pitchFamily="18" charset="0"/>
                        </a:rPr>
                        <m:t>は</m:t>
                      </m:r>
                      <m:r>
                        <a:rPr lang="ja-JP" altLang="en-US" sz="3200" i="1" dirty="0">
                          <a:latin typeface="Cambria Math" panose="02040503050406030204" pitchFamily="18" charset="0"/>
                          <a:cs typeface="Times New Roman" pitchFamily="18" charset="0"/>
                        </a:rPr>
                        <m:t>　</m:t>
                      </m:r>
                      <m:sSub>
                        <m:sSubPr>
                          <m:ctrlPr>
                            <a:rPr lang="en-US" altLang="ja-JP" sz="3200" b="0" i="1" dirty="0" smtClean="0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sSubPr>
                        <m:e>
                          <m:r>
                            <a:rPr lang="en-US" altLang="ja-JP" sz="3200" b="0" i="1" dirty="0" smtClean="0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𝑄</m:t>
                          </m:r>
                        </m:e>
                        <m:sub>
                          <m:r>
                            <a:rPr lang="en-US" altLang="ja-JP" sz="3200" b="0" i="1" dirty="0" smtClean="0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3</m:t>
                          </m:r>
                        </m:sub>
                      </m:sSub>
                      <m:r>
                        <a:rPr lang="en-US" altLang="ja-JP" sz="3200" b="0" i="1" dirty="0" smtClean="0">
                          <a:latin typeface="Cambria Math" panose="02040503050406030204" pitchFamily="18" charset="0"/>
                          <a:cs typeface="Times New Roman" pitchFamily="18" charset="0"/>
                        </a:rPr>
                        <m:t>−</m:t>
                      </m:r>
                      <m:sSub>
                        <m:sSubPr>
                          <m:ctrlPr>
                            <a:rPr lang="en-US" altLang="ja-JP" sz="3200" b="0" i="1" dirty="0" smtClean="0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sSubPr>
                        <m:e>
                          <m:r>
                            <a:rPr lang="en-US" altLang="ja-JP" sz="3200" b="0" i="1" dirty="0" smtClean="0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𝑄</m:t>
                          </m:r>
                        </m:e>
                        <m:sub>
                          <m:r>
                            <a:rPr lang="en-US" altLang="ja-JP" sz="3200" b="0" i="1" dirty="0" smtClean="0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altLang="ja-JP" sz="3200" b="0" i="1" dirty="0" smtClean="0">
                          <a:latin typeface="Cambria Math" panose="02040503050406030204" pitchFamily="18" charset="0"/>
                          <a:cs typeface="Times New Roman" pitchFamily="18" charset="0"/>
                        </a:rPr>
                        <m:t>=6−4=2</m:t>
                      </m:r>
                      <m:r>
                        <a:rPr lang="ja-JP" altLang="en-US" sz="3200" i="1" dirty="0">
                          <a:latin typeface="Cambria Math" panose="02040503050406030204" pitchFamily="18" charset="0"/>
                          <a:cs typeface="Times New Roman" pitchFamily="18" charset="0"/>
                        </a:rPr>
                        <m:t>（</m:t>
                      </m:r>
                      <m:r>
                        <a:rPr lang="ja-JP" altLang="en-US" sz="3200" i="1" dirty="0" smtClean="0">
                          <a:latin typeface="Cambria Math" panose="02040503050406030204" pitchFamily="18" charset="0"/>
                          <a:cs typeface="Times New Roman" pitchFamily="18" charset="0"/>
                        </a:rPr>
                        <m:t>点</m:t>
                      </m:r>
                      <m:r>
                        <a:rPr lang="ja-JP" altLang="en-US" sz="3200" i="1" dirty="0">
                          <a:latin typeface="Cambria Math" panose="02040503050406030204" pitchFamily="18" charset="0"/>
                          <a:cs typeface="Times New Roman" pitchFamily="18" charset="0"/>
                        </a:rPr>
                        <m:t>）</m:t>
                      </m:r>
                    </m:oMath>
                  </m:oMathPara>
                </a14:m>
                <a:endParaRPr lang="en-US" altLang="ja-JP" sz="3200" b="0" i="1" dirty="0">
                  <a:latin typeface="Cambria Math" panose="02040503050406030204" pitchFamily="18" charset="0"/>
                  <a:cs typeface="Times New Roman" pitchFamily="18" charset="0"/>
                </a:endParaRPr>
              </a:p>
              <a:p>
                <a:pPr>
                  <a:buNone/>
                </a:pPr>
                <a:endParaRPr lang="en-US" altLang="ja-JP" sz="3200" i="1" dirty="0">
                  <a:latin typeface="Cambria Math" panose="02040503050406030204" pitchFamily="18" charset="0"/>
                  <a:cs typeface="Times New Roman" pitchFamily="18" charset="0"/>
                </a:endParaRPr>
              </a:p>
              <a:p>
                <a:pPr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ja-JP" altLang="en-US" sz="3200" i="1" dirty="0">
                          <a:latin typeface="Cambria Math" panose="02040503050406030204" pitchFamily="18" charset="0"/>
                          <a:cs typeface="Times New Roman" pitchFamily="18" charset="0"/>
                        </a:rPr>
                        <m:t>四分位偏差は</m:t>
                      </m:r>
                      <m:f>
                        <m:fPr>
                          <m:ctrlPr>
                            <a:rPr lang="en-US" altLang="ja-JP" sz="3200" b="0" i="1" dirty="0" smtClean="0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altLang="ja-JP" sz="3200" b="0" i="1" dirty="0" smtClean="0"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ja-JP" sz="3200" b="0" i="1" dirty="0" smtClean="0"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  <m:t>𝑄</m:t>
                              </m:r>
                            </m:e>
                            <m:sub>
                              <m:r>
                                <a:rPr lang="en-US" altLang="ja-JP" sz="3200" b="0" i="1" dirty="0" smtClean="0"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  <m:t>3</m:t>
                              </m:r>
                            </m:sub>
                          </m:sSub>
                          <m:r>
                            <a:rPr lang="en-US" altLang="ja-JP" sz="3200" b="0" i="1" dirty="0" smtClean="0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altLang="ja-JP" sz="3200" b="0" i="1" dirty="0" smtClean="0"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ja-JP" sz="3200" b="0" i="1" dirty="0" smtClean="0"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  <m:t>𝑄</m:t>
                              </m:r>
                            </m:e>
                            <m:sub>
                              <m:r>
                                <a:rPr lang="en-US" altLang="ja-JP" sz="3200" b="0" i="1" dirty="0" smtClean="0"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  <m:t>1</m:t>
                              </m:r>
                            </m:sub>
                          </m:sSub>
                        </m:num>
                        <m:den>
                          <m:r>
                            <a:rPr lang="en-US" altLang="ja-JP" sz="3200" b="0" i="1" dirty="0" smtClean="0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2</m:t>
                          </m:r>
                        </m:den>
                      </m:f>
                      <m:r>
                        <a:rPr lang="en-US" altLang="ja-JP" sz="3200" i="1" dirty="0">
                          <a:latin typeface="Cambria Math" panose="02040503050406030204" pitchFamily="18" charset="0"/>
                          <a:cs typeface="Times New Roman" pitchFamily="18" charset="0"/>
                        </a:rPr>
                        <m:t>=</m:t>
                      </m:r>
                      <m:f>
                        <m:fPr>
                          <m:ctrlPr>
                            <a:rPr lang="en-US" altLang="ja-JP" sz="3200" i="1" dirty="0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fPr>
                        <m:num>
                          <m:r>
                            <a:rPr lang="en-US" altLang="ja-JP" sz="3200" b="0" i="1" dirty="0" smtClean="0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2</m:t>
                          </m:r>
                        </m:num>
                        <m:den>
                          <m:r>
                            <a:rPr lang="en-US" altLang="ja-JP" sz="3200" i="1" dirty="0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2</m:t>
                          </m:r>
                        </m:den>
                      </m:f>
                      <m:r>
                        <a:rPr lang="en-US" altLang="ja-JP" sz="3200" i="1" dirty="0">
                          <a:latin typeface="Cambria Math" panose="02040503050406030204" pitchFamily="18" charset="0"/>
                          <a:cs typeface="Times New Roman" pitchFamily="18" charset="0"/>
                        </a:rPr>
                        <m:t>=</m:t>
                      </m:r>
                      <m:r>
                        <a:rPr lang="en-US" altLang="ja-JP" sz="3200" b="0" i="1" dirty="0" smtClean="0">
                          <a:latin typeface="Cambria Math" panose="02040503050406030204" pitchFamily="18" charset="0"/>
                          <a:cs typeface="Times New Roman" pitchFamily="18" charset="0"/>
                        </a:rPr>
                        <m:t>1</m:t>
                      </m:r>
                      <m:r>
                        <a:rPr lang="ja-JP" altLang="en-US" sz="3200" i="1" dirty="0">
                          <a:latin typeface="Cambria Math" panose="02040503050406030204" pitchFamily="18" charset="0"/>
                          <a:cs typeface="Times New Roman" pitchFamily="18" charset="0"/>
                        </a:rPr>
                        <m:t>（点）</m:t>
                      </m:r>
                    </m:oMath>
                  </m:oMathPara>
                </a14:m>
                <a:endParaRPr lang="en-US" altLang="ja-JP" sz="3200" i="1" dirty="0">
                  <a:latin typeface="Cambria Math" panose="02040503050406030204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6" name="コンテンツ プレースホルダ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41884" y="2966662"/>
                <a:ext cx="8821455" cy="3702698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10" name="オブジェクト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37387956"/>
              </p:ext>
            </p:extLst>
          </p:nvPr>
        </p:nvGraphicFramePr>
        <p:xfrm>
          <a:off x="1273175" y="2219325"/>
          <a:ext cx="10581877" cy="25984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81" name="Worksheet" r:id="rId4" imgW="11248957" imgH="276315" progId="Excel.Sheet.12">
                  <p:embed/>
                </p:oleObj>
              </mc:Choice>
              <mc:Fallback>
                <p:oleObj name="Worksheet" r:id="rId4" imgW="11248957" imgH="276315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273175" y="2219325"/>
                        <a:ext cx="10581877" cy="25984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670014074"/>
      </p:ext>
    </p:extLst>
  </p:cSld>
  <p:clrMapOvr>
    <a:masterClrMapping/>
  </p:clrMapOvr>
  <p:transition spd="med">
    <p:pull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kumimoji="1" lang="ja-JP" altLang="en-US" dirty="0"/>
              <a:t>四分位範囲：例題（解答）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コンテンツ プレースホルダー 2"/>
              <p:cNvSpPr>
                <a:spLocks noGrp="1"/>
              </p:cNvSpPr>
              <p:nvPr>
                <p:ph idx="1"/>
              </p:nvPr>
            </p:nvSpPr>
            <p:spPr>
              <a:xfrm>
                <a:off x="1593436" y="1600200"/>
                <a:ext cx="9782801" cy="4997152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endParaRPr lang="en-US" altLang="ja-JP" dirty="0"/>
              </a:p>
              <a:p>
                <a:pPr marL="0" indent="0">
                  <a:buNone/>
                </a:pPr>
                <a:r>
                  <a:rPr lang="ja-JP" altLang="en-US" dirty="0"/>
                  <a:t>先のテスト </a:t>
                </a:r>
                <a:r>
                  <a:rPr lang="en-US" altLang="ja-JP" dirty="0"/>
                  <a:t>A, </a:t>
                </a:r>
                <a:r>
                  <a:rPr lang="ja-JP" altLang="en-US" dirty="0"/>
                  <a:t>テスト </a:t>
                </a:r>
                <a:r>
                  <a:rPr lang="en-US" altLang="ja-JP" dirty="0"/>
                  <a:t>C </a:t>
                </a:r>
                <a:r>
                  <a:rPr lang="ja-JP" altLang="en-US" dirty="0"/>
                  <a:t>のデータの四分位範囲は</a:t>
                </a:r>
                <a:endParaRPr lang="en-US" altLang="ja-JP" dirty="0"/>
              </a:p>
              <a:p>
                <a:pPr marL="0" indent="0" algn="ctr">
                  <a:buNone/>
                </a:pPr>
                <a:r>
                  <a:rPr lang="ja-JP" altLang="en-US" dirty="0"/>
                  <a:t>テスト</a:t>
                </a:r>
                <a:r>
                  <a:rPr lang="en-US" altLang="ja-JP" dirty="0"/>
                  <a:t> A</a:t>
                </a:r>
                <a:r>
                  <a:rPr lang="ja-JP" altLang="en-US" dirty="0"/>
                  <a:t>：</a:t>
                </a:r>
                <a14:m>
                  <m:oMath xmlns:m="http://schemas.openxmlformats.org/officeDocument/2006/math">
                    <m:r>
                      <a:rPr lang="en-US" altLang="ja-JP" i="1" dirty="0">
                        <a:latin typeface="Cambria Math" panose="02040503050406030204" pitchFamily="18" charset="0"/>
                      </a:rPr>
                      <m:t>7</m:t>
                    </m:r>
                    <m:r>
                      <a:rPr lang="en-US" altLang="ja-JP" b="0" i="1" dirty="0" smtClean="0">
                        <a:latin typeface="Cambria Math" panose="02040503050406030204" pitchFamily="18" charset="0"/>
                      </a:rPr>
                      <m:t>−3=</m:t>
                    </m:r>
                    <m:r>
                      <a:rPr lang="en-US" altLang="ja-JP" b="0" i="0" dirty="0" smtClean="0">
                        <a:latin typeface="Cambria Math" panose="02040503050406030204" pitchFamily="18" charset="0"/>
                      </a:rPr>
                      <m:t>4</m:t>
                    </m:r>
                  </m:oMath>
                </a14:m>
                <a:r>
                  <a:rPr lang="ja-JP" altLang="en-US" dirty="0"/>
                  <a:t>（点）</a:t>
                </a:r>
                <a:endParaRPr lang="en-US" altLang="ja-JP" dirty="0"/>
              </a:p>
              <a:p>
                <a:pPr marL="0" indent="0" algn="ctr">
                  <a:buNone/>
                </a:pPr>
                <a:r>
                  <a:rPr lang="ja-JP" altLang="en-US" dirty="0"/>
                  <a:t>テスト </a:t>
                </a:r>
                <a:r>
                  <a:rPr lang="en-US" altLang="ja-JP" dirty="0"/>
                  <a:t>C</a:t>
                </a:r>
                <a:r>
                  <a:rPr lang="ja-JP" altLang="en-US" dirty="0"/>
                  <a:t>：</a:t>
                </a:r>
                <a14:m>
                  <m:oMath xmlns:m="http://schemas.openxmlformats.org/officeDocument/2006/math">
                    <m:r>
                      <a:rPr lang="en-US" altLang="ja-JP" b="0" i="1" dirty="0" smtClean="0">
                        <a:latin typeface="Cambria Math" panose="02040503050406030204" pitchFamily="18" charset="0"/>
                      </a:rPr>
                      <m:t>6−4</m:t>
                    </m:r>
                    <m:r>
                      <a:rPr lang="en-US" altLang="ja-JP" i="1" dirty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altLang="ja-JP" b="0" i="1" dirty="0" smtClean="0">
                        <a:latin typeface="Cambria Math" panose="02040503050406030204" pitchFamily="18" charset="0"/>
                      </a:rPr>
                      <m:t>2</m:t>
                    </m:r>
                  </m:oMath>
                </a14:m>
                <a:r>
                  <a:rPr lang="ja-JP" altLang="en-US" dirty="0"/>
                  <a:t>（点）</a:t>
                </a:r>
                <a:endParaRPr lang="en-US" altLang="ja-JP" dirty="0"/>
              </a:p>
              <a:p>
                <a:pPr marL="0" indent="0">
                  <a:buNone/>
                </a:pPr>
                <a:r>
                  <a:rPr lang="ja-JP" altLang="en-US" dirty="0"/>
                  <a:t>テスト </a:t>
                </a:r>
                <a:r>
                  <a:rPr lang="en-US" altLang="ja-JP" dirty="0"/>
                  <a:t>A </a:t>
                </a:r>
                <a:r>
                  <a:rPr lang="ja-JP" altLang="en-US" dirty="0"/>
                  <a:t>の方が四分位範囲が大きいから、テスト </a:t>
                </a:r>
                <a:r>
                  <a:rPr lang="en-US" altLang="ja-JP" dirty="0"/>
                  <a:t>A  </a:t>
                </a:r>
                <a:r>
                  <a:rPr lang="ja-JP" altLang="en-US" dirty="0"/>
                  <a:t>の方</a:t>
                </a:r>
                <a:endParaRPr lang="en-US" altLang="ja-JP" dirty="0"/>
              </a:p>
              <a:p>
                <a:pPr marL="0" indent="0">
                  <a:buNone/>
                </a:pPr>
                <a:r>
                  <a:rPr lang="ja-JP" altLang="en-US" dirty="0"/>
                  <a:t>がデータの散らばりの度合いが大きいと考えられる。</a:t>
                </a:r>
                <a:endParaRPr lang="en-US" altLang="ja-JP" dirty="0"/>
              </a:p>
              <a:p>
                <a:pPr marL="0" indent="0">
                  <a:buNone/>
                </a:pPr>
                <a:endParaRPr lang="en-US" altLang="ja-JP" dirty="0"/>
              </a:p>
            </p:txBody>
          </p:sp>
        </mc:Choice>
        <mc:Fallback xmlns="">
          <p:sp>
            <p:nvSpPr>
              <p:cNvPr id="3" name="コンテンツ プレースホルダー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593436" y="1600200"/>
                <a:ext cx="9782801" cy="4997152"/>
              </a:xfrm>
              <a:blipFill>
                <a:blip r:embed="rId2"/>
                <a:stretch>
                  <a:fillRect l="-1246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689373110"/>
      </p:ext>
    </p:extLst>
  </p:cSld>
  <p:clrMapOvr>
    <a:masterClrMapping/>
  </p:clrMapOvr>
  <p:transition spd="med">
    <p:pull dir="u"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/>
              <a:t>練習問題９</a:t>
            </a:r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1197867" y="1617202"/>
            <a:ext cx="10729193" cy="3828022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ja-JP" altLang="en-US" sz="3200" dirty="0">
                <a:latin typeface="Times New Roman" pitchFamily="18" charset="0"/>
                <a:cs typeface="Times New Roman" pitchFamily="18" charset="0"/>
              </a:rPr>
              <a:t>先のテストのデータについて</a:t>
            </a:r>
            <a:r>
              <a:rPr lang="en-US" altLang="ja-JP" sz="32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ja-JP" altLang="en-US" sz="3200" dirty="0">
                <a:latin typeface="Times New Roman" pitchFamily="18" charset="0"/>
                <a:cs typeface="Times New Roman" pitchFamily="18" charset="0"/>
              </a:rPr>
              <a:t>以下の問いに答えよ。</a:t>
            </a:r>
            <a:endParaRPr lang="en-US" altLang="ja-JP" sz="3200" dirty="0">
              <a:latin typeface="Times New Roman" pitchFamily="18" charset="0"/>
              <a:cs typeface="Times New Roman" pitchFamily="18" charset="0"/>
            </a:endParaRPr>
          </a:p>
          <a:p>
            <a:pPr marL="514350" indent="-514350">
              <a:buAutoNum type="arabicParenBoth"/>
            </a:pPr>
            <a:r>
              <a:rPr lang="ja-JP" altLang="en-US" sz="3200" dirty="0" smtClean="0">
                <a:latin typeface="Times New Roman" pitchFamily="18" charset="0"/>
                <a:cs typeface="Times New Roman" pitchFamily="18" charset="0"/>
              </a:rPr>
              <a:t>テストＢ</a:t>
            </a:r>
            <a:r>
              <a:rPr lang="en-US" altLang="ja-JP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ja-JP" altLang="en-US" sz="3200" dirty="0" smtClean="0">
                <a:latin typeface="Times New Roman" pitchFamily="18" charset="0"/>
                <a:cs typeface="Times New Roman" pitchFamily="18" charset="0"/>
              </a:rPr>
              <a:t>の</a:t>
            </a:r>
            <a:r>
              <a:rPr lang="ja-JP" altLang="en-US" sz="3200" dirty="0">
                <a:latin typeface="Times New Roman" pitchFamily="18" charset="0"/>
                <a:cs typeface="Times New Roman" pitchFamily="18" charset="0"/>
              </a:rPr>
              <a:t>データの四分位範囲と四分位偏差を求めよ。</a:t>
            </a:r>
            <a:endParaRPr lang="en-US" altLang="ja-JP" sz="3200" dirty="0">
              <a:latin typeface="Times New Roman" pitchFamily="18" charset="0"/>
              <a:cs typeface="Times New Roman" pitchFamily="18" charset="0"/>
            </a:endParaRPr>
          </a:p>
          <a:p>
            <a:pPr marL="514350" indent="-514350">
              <a:buAutoNum type="arabicParenBoth"/>
            </a:pPr>
            <a:r>
              <a:rPr lang="ja-JP" altLang="en-US" sz="3200" dirty="0">
                <a:latin typeface="Times New Roman" pitchFamily="18" charset="0"/>
                <a:cs typeface="Times New Roman" pitchFamily="18" charset="0"/>
              </a:rPr>
              <a:t>３種類のテストＡ</a:t>
            </a:r>
            <a:r>
              <a:rPr lang="en-US" altLang="ja-JP" sz="32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ja-JP" altLang="en-US" sz="3200" dirty="0">
                <a:latin typeface="Times New Roman" pitchFamily="18" charset="0"/>
                <a:cs typeface="Times New Roman" pitchFamily="18" charset="0"/>
              </a:rPr>
              <a:t>Ｂ</a:t>
            </a:r>
            <a:r>
              <a:rPr lang="en-US" altLang="ja-JP" sz="32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ja-JP" altLang="en-US" sz="3200" dirty="0">
                <a:latin typeface="Times New Roman" pitchFamily="18" charset="0"/>
                <a:cs typeface="Times New Roman" pitchFamily="18" charset="0"/>
              </a:rPr>
              <a:t>Ｃについて</a:t>
            </a:r>
            <a:r>
              <a:rPr lang="en-US" altLang="ja-JP" sz="32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ja-JP" altLang="en-US" sz="3200" dirty="0">
                <a:latin typeface="Times New Roman" pitchFamily="18" charset="0"/>
                <a:cs typeface="Times New Roman" pitchFamily="18" charset="0"/>
              </a:rPr>
              <a:t>四分位範囲によってデータの散らばりの度合いを比較せよ。</a:t>
            </a:r>
            <a:endParaRPr lang="en-US" altLang="ja-JP" sz="32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55661164"/>
      </p:ext>
    </p:extLst>
  </p:cSld>
  <p:clrMapOvr>
    <a:masterClrMapping/>
  </p:clrMapOvr>
  <p:transition spd="med">
    <p:pull dir="u"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/>
              <a:t>練習問題９</a:t>
            </a:r>
            <a:r>
              <a:rPr kumimoji="1" lang="en-US" altLang="ja-JP" dirty="0"/>
              <a:t>(1)</a:t>
            </a:r>
            <a:endParaRPr kumimoji="1" lang="ja-JP" altLang="en-US" dirty="0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1197867" y="1617202"/>
            <a:ext cx="10729193" cy="65967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ja-JP" altLang="en-US" sz="3200" dirty="0">
                <a:latin typeface="Times New Roman" pitchFamily="18" charset="0"/>
                <a:cs typeface="Times New Roman" pitchFamily="18" charset="0"/>
              </a:rPr>
              <a:t>先のテストＢ</a:t>
            </a:r>
            <a:r>
              <a:rPr lang="en-US" altLang="ja-JP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ja-JP" altLang="en-US" sz="3200" dirty="0">
                <a:latin typeface="Times New Roman" pitchFamily="18" charset="0"/>
                <a:cs typeface="Times New Roman" pitchFamily="18" charset="0"/>
              </a:rPr>
              <a:t>のデータについて</a:t>
            </a:r>
            <a:endParaRPr lang="en-US" altLang="ja-JP" sz="3200" dirty="0">
              <a:latin typeface="Times New Roman" pitchFamily="18" charset="0"/>
              <a:cs typeface="Times New Roman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コンテンツ プレースホルダ 2"/>
              <p:cNvSpPr txBox="1">
                <a:spLocks/>
              </p:cNvSpPr>
              <p:nvPr/>
            </p:nvSpPr>
            <p:spPr>
              <a:xfrm>
                <a:off x="1341884" y="2966662"/>
                <a:ext cx="8821455" cy="3702698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246888" indent="-246888" algn="l" defTabSz="914400" rtl="0" eaLnBrk="1" latinLnBrk="0" hangingPunct="1">
                  <a:lnSpc>
                    <a:spcPct val="90000"/>
                  </a:lnSpc>
                  <a:spcBef>
                    <a:spcPts val="1400"/>
                  </a:spcBef>
                  <a:buFont typeface="Euphemia" pitchFamily="34" charset="0"/>
                  <a:buChar char="›"/>
                  <a:defRPr kumimoji="1" lang="ja-JP" sz="2800" kern="1200">
                    <a:solidFill>
                      <a:schemeClr val="tx1"/>
                    </a:solidFill>
                    <a:latin typeface="HG丸ｺﾞｼｯｸM-PRO" pitchFamily="50" charset="-128"/>
                    <a:ea typeface="HG丸ｺﾞｼｯｸM-PRO" pitchFamily="50" charset="-128"/>
                    <a:cs typeface="HG丸ｺﾞｼｯｸM-PRO" pitchFamily="50" charset="-128"/>
                  </a:defRPr>
                </a:lvl1pPr>
                <a:lvl2pPr marL="612648" indent="-246888" algn="l" defTabSz="914400" rtl="0" eaLnBrk="1" latinLnBrk="0" hangingPunct="1">
                  <a:lnSpc>
                    <a:spcPct val="90000"/>
                  </a:lnSpc>
                  <a:spcBef>
                    <a:spcPts val="600"/>
                  </a:spcBef>
                  <a:buFont typeface="Euphemia" pitchFamily="34" charset="0"/>
                  <a:buChar char="–"/>
                  <a:defRPr kumimoji="1" lang="ja-JP" sz="2400" kern="1200">
                    <a:solidFill>
                      <a:schemeClr val="tx1"/>
                    </a:solidFill>
                    <a:latin typeface="HG丸ｺﾞｼｯｸM-PRO" pitchFamily="50" charset="-128"/>
                    <a:ea typeface="HG丸ｺﾞｼｯｸM-PRO" pitchFamily="50" charset="-128"/>
                    <a:cs typeface="HG丸ｺﾞｼｯｸM-PRO" pitchFamily="50" charset="-128"/>
                  </a:defRPr>
                </a:lvl2pPr>
                <a:lvl3pPr marL="978408" indent="-246888" algn="l" defTabSz="914400" rtl="0" eaLnBrk="1" latinLnBrk="0" hangingPunct="1">
                  <a:lnSpc>
                    <a:spcPct val="90000"/>
                  </a:lnSpc>
                  <a:spcBef>
                    <a:spcPts val="600"/>
                  </a:spcBef>
                  <a:buFont typeface="Euphemia" pitchFamily="34" charset="0"/>
                  <a:buChar char="›"/>
                  <a:defRPr kumimoji="1" lang="ja-JP" sz="2000" kern="1200">
                    <a:solidFill>
                      <a:schemeClr val="tx1"/>
                    </a:solidFill>
                    <a:latin typeface="HG丸ｺﾞｼｯｸM-PRO" pitchFamily="50" charset="-128"/>
                    <a:ea typeface="HG丸ｺﾞｼｯｸM-PRO" pitchFamily="50" charset="-128"/>
                    <a:cs typeface="HG丸ｺﾞｼｯｸM-PRO" pitchFamily="50" charset="-128"/>
                  </a:defRPr>
                </a:lvl3pPr>
                <a:lvl4pPr marL="1344168" indent="-246888" algn="l" defTabSz="914400" rtl="0" eaLnBrk="1" latinLnBrk="0" hangingPunct="1">
                  <a:lnSpc>
                    <a:spcPct val="90000"/>
                  </a:lnSpc>
                  <a:spcBef>
                    <a:spcPts val="600"/>
                  </a:spcBef>
                  <a:buFont typeface="Arial" pitchFamily="34" charset="0"/>
                  <a:buChar char="–"/>
                  <a:defRPr kumimoji="1" lang="ja-JP" sz="1800" kern="1200">
                    <a:solidFill>
                      <a:schemeClr val="tx1"/>
                    </a:solidFill>
                    <a:latin typeface="HG丸ｺﾞｼｯｸM-PRO" pitchFamily="50" charset="-128"/>
                    <a:ea typeface="HG丸ｺﾞｼｯｸM-PRO" pitchFamily="50" charset="-128"/>
                    <a:cs typeface="HG丸ｺﾞｼｯｸM-PRO" pitchFamily="50" charset="-128"/>
                  </a:defRPr>
                </a:lvl4pPr>
                <a:lvl5pPr marL="1709928" indent="-246888" algn="l" defTabSz="914400" rtl="0" eaLnBrk="1" latinLnBrk="0" hangingPunct="1">
                  <a:lnSpc>
                    <a:spcPct val="90000"/>
                  </a:lnSpc>
                  <a:spcBef>
                    <a:spcPts val="600"/>
                  </a:spcBef>
                  <a:buFont typeface="Euphemia" pitchFamily="34" charset="0"/>
                  <a:buChar char="›"/>
                  <a:defRPr kumimoji="1" lang="ja-JP" sz="1800" kern="1200">
                    <a:solidFill>
                      <a:schemeClr val="tx1"/>
                    </a:solidFill>
                    <a:latin typeface="HG丸ｺﾞｼｯｸM-PRO" pitchFamily="50" charset="-128"/>
                    <a:ea typeface="HG丸ｺﾞｼｯｸM-PRO" pitchFamily="50" charset="-128"/>
                    <a:cs typeface="HG丸ｺﾞｼｯｸM-PRO" pitchFamily="50" charset="-128"/>
                  </a:defRPr>
                </a:lvl5pPr>
                <a:lvl6pPr marL="2075688" indent="-246888" algn="l" defTabSz="914400" rtl="0" eaLnBrk="1" latinLnBrk="0" hangingPunct="1">
                  <a:lnSpc>
                    <a:spcPct val="90000"/>
                  </a:lnSpc>
                  <a:spcBef>
                    <a:spcPts val="600"/>
                  </a:spcBef>
                  <a:buFont typeface="Euphemia" pitchFamily="34" charset="0"/>
                  <a:buChar char="–"/>
                  <a:defRPr kumimoji="1" lang="ja-JP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441448" indent="-246888" algn="l" defTabSz="914400" rtl="0" eaLnBrk="1" latinLnBrk="0" hangingPunct="1">
                  <a:lnSpc>
                    <a:spcPct val="90000"/>
                  </a:lnSpc>
                  <a:spcBef>
                    <a:spcPts val="600"/>
                  </a:spcBef>
                  <a:buFont typeface="Euphemia" pitchFamily="34" charset="0"/>
                  <a:buChar char="›"/>
                  <a:defRPr kumimoji="1" lang="ja-JP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807208" indent="-246888" algn="l" defTabSz="914400" rtl="0" eaLnBrk="1" latinLnBrk="0" hangingPunct="1">
                  <a:lnSpc>
                    <a:spcPct val="90000"/>
                  </a:lnSpc>
                  <a:spcBef>
                    <a:spcPts val="600"/>
                  </a:spcBef>
                  <a:buFont typeface="Euphemia" pitchFamily="34" charset="0"/>
                  <a:buChar char="–"/>
                  <a:defRPr kumimoji="1" lang="ja-JP" sz="1800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72968" indent="-246888" algn="l" defTabSz="914400" rtl="0" eaLnBrk="1" latinLnBrk="0" hangingPunct="1">
                  <a:lnSpc>
                    <a:spcPct val="90000"/>
                  </a:lnSpc>
                  <a:spcBef>
                    <a:spcPts val="600"/>
                  </a:spcBef>
                  <a:buFont typeface="Euphemia" pitchFamily="34" charset="0"/>
                  <a:buChar char="›"/>
                  <a:defRPr kumimoji="1" lang="ja-JP" sz="1800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ja-JP" sz="3200" b="0" i="1" dirty="0" smtClean="0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sSubPr>
                        <m:e>
                          <m:r>
                            <a:rPr lang="en-US" altLang="ja-JP" sz="3200" b="0" i="1" dirty="0" smtClean="0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𝑄</m:t>
                          </m:r>
                        </m:e>
                        <m:sub>
                          <m:r>
                            <a:rPr lang="en-US" altLang="ja-JP" sz="3200" b="0" i="1" dirty="0" smtClean="0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altLang="ja-JP" sz="3200" b="0" i="1" dirty="0" smtClean="0">
                          <a:latin typeface="Cambria Math" panose="02040503050406030204" pitchFamily="18" charset="0"/>
                          <a:cs typeface="Times New Roman" pitchFamily="18" charset="0"/>
                        </a:rPr>
                        <m:t>=4,  </m:t>
                      </m:r>
                      <m:sSub>
                        <m:sSubPr>
                          <m:ctrlPr>
                            <a:rPr lang="en-US" altLang="ja-JP" sz="3200" b="0" i="1" dirty="0" smtClean="0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sSubPr>
                        <m:e>
                          <m:r>
                            <a:rPr lang="en-US" altLang="ja-JP" sz="3200" b="0" i="1" dirty="0" smtClean="0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𝑄</m:t>
                          </m:r>
                        </m:e>
                        <m:sub>
                          <m:r>
                            <a:rPr lang="en-US" altLang="ja-JP" sz="3200" b="0" i="1" dirty="0" smtClean="0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3</m:t>
                          </m:r>
                        </m:sub>
                      </m:sSub>
                      <m:r>
                        <a:rPr lang="en-US" altLang="ja-JP" sz="3200" b="0" i="1" dirty="0" smtClean="0">
                          <a:latin typeface="Cambria Math" panose="02040503050406030204" pitchFamily="18" charset="0"/>
                          <a:cs typeface="Times New Roman" pitchFamily="18" charset="0"/>
                        </a:rPr>
                        <m:t>=6 </m:t>
                      </m:r>
                      <m:r>
                        <a:rPr lang="ja-JP" altLang="en-US" sz="3200" i="1" dirty="0">
                          <a:latin typeface="Cambria Math" panose="02040503050406030204" pitchFamily="18" charset="0"/>
                          <a:cs typeface="Times New Roman" pitchFamily="18" charset="0"/>
                        </a:rPr>
                        <m:t>より</m:t>
                      </m:r>
                    </m:oMath>
                  </m:oMathPara>
                </a14:m>
                <a:endParaRPr lang="en-US" altLang="ja-JP" sz="3200" b="0" i="1" dirty="0">
                  <a:latin typeface="Cambria Math" panose="02040503050406030204" pitchFamily="18" charset="0"/>
                  <a:cs typeface="Times New Roman" pitchFamily="18" charset="0"/>
                </a:endParaRPr>
              </a:p>
              <a:p>
                <a:pPr>
                  <a:buFont typeface="Euphemia" pitchFamily="34" charset="0"/>
                  <a:buNone/>
                </a:pPr>
                <a:endParaRPr lang="en-US" altLang="ja-JP" sz="3200" i="1" dirty="0">
                  <a:latin typeface="Cambria Math" panose="02040503050406030204" pitchFamily="18" charset="0"/>
                  <a:cs typeface="Times New Roman" pitchFamily="18" charset="0"/>
                </a:endParaRPr>
              </a:p>
              <a:p>
                <a:pPr>
                  <a:buFont typeface="Euphemia" pitchFamily="34" charset="0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ja-JP" altLang="en-US" sz="3200" i="1" dirty="0">
                          <a:latin typeface="Cambria Math" panose="02040503050406030204" pitchFamily="18" charset="0"/>
                          <a:cs typeface="Times New Roman" pitchFamily="18" charset="0"/>
                        </a:rPr>
                        <m:t>四分位範囲</m:t>
                      </m:r>
                      <m:r>
                        <a:rPr lang="ja-JP" altLang="en-US" sz="3200" i="1" dirty="0" smtClean="0">
                          <a:latin typeface="Cambria Math" panose="02040503050406030204" pitchFamily="18" charset="0"/>
                          <a:cs typeface="Times New Roman" pitchFamily="18" charset="0"/>
                        </a:rPr>
                        <m:t>は</m:t>
                      </m:r>
                      <m:r>
                        <a:rPr lang="ja-JP" altLang="en-US" sz="3200" i="1" dirty="0">
                          <a:latin typeface="Cambria Math" panose="02040503050406030204" pitchFamily="18" charset="0"/>
                          <a:cs typeface="Times New Roman" pitchFamily="18" charset="0"/>
                        </a:rPr>
                        <m:t>　</m:t>
                      </m:r>
                      <m:sSub>
                        <m:sSubPr>
                          <m:ctrlPr>
                            <a:rPr lang="en-US" altLang="ja-JP" sz="3200" b="0" i="1" dirty="0" smtClean="0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sSubPr>
                        <m:e>
                          <m:r>
                            <a:rPr lang="en-US" altLang="ja-JP" sz="3200" b="0" i="1" dirty="0" smtClean="0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𝑄</m:t>
                          </m:r>
                        </m:e>
                        <m:sub>
                          <m:r>
                            <a:rPr lang="en-US" altLang="ja-JP" sz="3200" b="0" i="1" dirty="0" smtClean="0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3</m:t>
                          </m:r>
                        </m:sub>
                      </m:sSub>
                      <m:r>
                        <a:rPr lang="en-US" altLang="ja-JP" sz="3200" b="0" i="1" dirty="0" smtClean="0">
                          <a:latin typeface="Cambria Math" panose="02040503050406030204" pitchFamily="18" charset="0"/>
                          <a:cs typeface="Times New Roman" pitchFamily="18" charset="0"/>
                        </a:rPr>
                        <m:t>−</m:t>
                      </m:r>
                      <m:sSub>
                        <m:sSubPr>
                          <m:ctrlPr>
                            <a:rPr lang="en-US" altLang="ja-JP" sz="3200" b="0" i="1" dirty="0" smtClean="0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sSubPr>
                        <m:e>
                          <m:r>
                            <a:rPr lang="en-US" altLang="ja-JP" sz="3200" b="0" i="1" dirty="0" smtClean="0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𝑄</m:t>
                          </m:r>
                        </m:e>
                        <m:sub>
                          <m:r>
                            <a:rPr lang="en-US" altLang="ja-JP" sz="3200" b="0" i="1" dirty="0" smtClean="0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altLang="ja-JP" sz="3200" b="0" i="1" dirty="0" smtClean="0">
                          <a:latin typeface="Cambria Math" panose="02040503050406030204" pitchFamily="18" charset="0"/>
                          <a:cs typeface="Times New Roman" pitchFamily="18" charset="0"/>
                        </a:rPr>
                        <m:t>=6−4=</m:t>
                      </m:r>
                      <m:r>
                        <a:rPr lang="en-US" altLang="ja-JP" sz="3200" b="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cs typeface="Times New Roman" pitchFamily="18" charset="0"/>
                        </a:rPr>
                        <m:t>2</m:t>
                      </m:r>
                      <m:r>
                        <a:rPr lang="ja-JP" altLang="en-US" sz="3200" i="1" dirty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cs typeface="Times New Roman" pitchFamily="18" charset="0"/>
                        </a:rPr>
                        <m:t>（</m:t>
                      </m:r>
                      <m:r>
                        <a:rPr lang="ja-JP" altLang="en-US" sz="320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cs typeface="Times New Roman" pitchFamily="18" charset="0"/>
                        </a:rPr>
                        <m:t>点</m:t>
                      </m:r>
                      <m:r>
                        <a:rPr lang="ja-JP" altLang="en-US" sz="3200" i="1" dirty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cs typeface="Times New Roman" pitchFamily="18" charset="0"/>
                        </a:rPr>
                        <m:t>）</m:t>
                      </m:r>
                    </m:oMath>
                  </m:oMathPara>
                </a14:m>
                <a:endParaRPr lang="en-US" altLang="ja-JP" sz="3200" b="0" i="1" dirty="0">
                  <a:latin typeface="Cambria Math" panose="02040503050406030204" pitchFamily="18" charset="0"/>
                  <a:cs typeface="Times New Roman" pitchFamily="18" charset="0"/>
                </a:endParaRPr>
              </a:p>
              <a:p>
                <a:pPr>
                  <a:buNone/>
                </a:pPr>
                <a:endParaRPr lang="en-US" altLang="ja-JP" sz="3200" i="1" dirty="0">
                  <a:latin typeface="Cambria Math" panose="02040503050406030204" pitchFamily="18" charset="0"/>
                  <a:cs typeface="Times New Roman" pitchFamily="18" charset="0"/>
                </a:endParaRPr>
              </a:p>
              <a:p>
                <a:pPr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ja-JP" altLang="en-US" sz="3200" i="1" dirty="0">
                          <a:latin typeface="Cambria Math" panose="02040503050406030204" pitchFamily="18" charset="0"/>
                          <a:cs typeface="Times New Roman" pitchFamily="18" charset="0"/>
                        </a:rPr>
                        <m:t>四分位偏差は</m:t>
                      </m:r>
                      <m:f>
                        <m:fPr>
                          <m:ctrlPr>
                            <a:rPr lang="en-US" altLang="ja-JP" sz="3200" b="0" i="1" dirty="0" smtClean="0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altLang="ja-JP" sz="3200" b="0" i="1" dirty="0" smtClean="0"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ja-JP" sz="3200" b="0" i="1" dirty="0" smtClean="0"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  <m:t>𝑄</m:t>
                              </m:r>
                            </m:e>
                            <m:sub>
                              <m:r>
                                <a:rPr lang="en-US" altLang="ja-JP" sz="3200" b="0" i="1" dirty="0" smtClean="0"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  <m:t>3</m:t>
                              </m:r>
                            </m:sub>
                          </m:sSub>
                          <m:r>
                            <a:rPr lang="en-US" altLang="ja-JP" sz="3200" b="0" i="1" dirty="0" smtClean="0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altLang="ja-JP" sz="3200" b="0" i="1" dirty="0" smtClean="0"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ja-JP" sz="3200" b="0" i="1" dirty="0" smtClean="0"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  <m:t>𝑄</m:t>
                              </m:r>
                            </m:e>
                            <m:sub>
                              <m:r>
                                <a:rPr lang="en-US" altLang="ja-JP" sz="3200" b="0" i="1" dirty="0" smtClean="0"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  <m:t>1</m:t>
                              </m:r>
                            </m:sub>
                          </m:sSub>
                        </m:num>
                        <m:den>
                          <m:r>
                            <a:rPr lang="en-US" altLang="ja-JP" sz="3200" b="0" i="1" dirty="0" smtClean="0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2</m:t>
                          </m:r>
                        </m:den>
                      </m:f>
                      <m:r>
                        <a:rPr lang="en-US" altLang="ja-JP" sz="3200" i="1" dirty="0">
                          <a:latin typeface="Cambria Math" panose="02040503050406030204" pitchFamily="18" charset="0"/>
                          <a:cs typeface="Times New Roman" pitchFamily="18" charset="0"/>
                        </a:rPr>
                        <m:t>=</m:t>
                      </m:r>
                      <m:f>
                        <m:fPr>
                          <m:ctrlPr>
                            <a:rPr lang="en-US" altLang="ja-JP" sz="3200" i="1" dirty="0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fPr>
                        <m:num>
                          <m:r>
                            <a:rPr lang="en-US" altLang="ja-JP" sz="3200" b="0" i="1" dirty="0" smtClean="0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2</m:t>
                          </m:r>
                        </m:num>
                        <m:den>
                          <m:r>
                            <a:rPr lang="en-US" altLang="ja-JP" sz="3200" i="1" dirty="0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2</m:t>
                          </m:r>
                        </m:den>
                      </m:f>
                      <m:r>
                        <a:rPr lang="en-US" altLang="ja-JP" sz="3200" i="1" dirty="0">
                          <a:latin typeface="Cambria Math" panose="02040503050406030204" pitchFamily="18" charset="0"/>
                          <a:cs typeface="Times New Roman" pitchFamily="18" charset="0"/>
                        </a:rPr>
                        <m:t>=</m:t>
                      </m:r>
                      <m:r>
                        <a:rPr lang="en-US" altLang="ja-JP" sz="3200" b="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cs typeface="Times New Roman" pitchFamily="18" charset="0"/>
                        </a:rPr>
                        <m:t>1</m:t>
                      </m:r>
                      <m:r>
                        <a:rPr lang="ja-JP" altLang="en-US" sz="3200" i="1" dirty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cs typeface="Times New Roman" pitchFamily="18" charset="0"/>
                        </a:rPr>
                        <m:t>（点）</m:t>
                      </m:r>
                    </m:oMath>
                  </m:oMathPara>
                </a14:m>
                <a:endParaRPr lang="en-US" altLang="ja-JP" sz="3200" i="1" dirty="0">
                  <a:latin typeface="Cambria Math" panose="02040503050406030204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6" name="コンテンツ プレースホルダ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41884" y="2966662"/>
                <a:ext cx="8821455" cy="3702698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10" name="オブジェクト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56423508"/>
              </p:ext>
            </p:extLst>
          </p:nvPr>
        </p:nvGraphicFramePr>
        <p:xfrm>
          <a:off x="1273175" y="2219325"/>
          <a:ext cx="10653885" cy="276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05" name="Worksheet" r:id="rId4" imgW="11248957" imgH="276315" progId="Excel.Sheet.12">
                  <p:embed/>
                </p:oleObj>
              </mc:Choice>
              <mc:Fallback>
                <p:oleObj name="Worksheet" r:id="rId4" imgW="11248957" imgH="276315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273175" y="2219325"/>
                        <a:ext cx="10653885" cy="2762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098088187"/>
      </p:ext>
    </p:extLst>
  </p:cSld>
  <p:clrMapOvr>
    <a:masterClrMapping/>
  </p:clrMapOvr>
  <p:transition spd="med">
    <p:pull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/>
              <a:t>データの分析</a:t>
            </a:r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ja-JP" altLang="en-US" dirty="0"/>
              <a:t>データの散らばりと四分位範囲</a:t>
            </a:r>
          </a:p>
        </p:txBody>
      </p:sp>
    </p:spTree>
  </p:cSld>
  <p:clrMapOvr>
    <a:masterClrMapping/>
  </p:clrMapOvr>
  <p:transition spd="med">
    <p:pull dir="u"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kumimoji="1" lang="ja-JP" altLang="en-US" dirty="0"/>
              <a:t>練習問題９</a:t>
            </a:r>
            <a:r>
              <a:rPr kumimoji="1" lang="en-US" altLang="ja-JP" dirty="0"/>
              <a:t>(2)</a:t>
            </a:r>
            <a:endParaRPr kumimoji="1" lang="ja-JP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コンテンツ プレースホルダー 2"/>
              <p:cNvSpPr>
                <a:spLocks noGrp="1"/>
              </p:cNvSpPr>
              <p:nvPr>
                <p:ph idx="1"/>
              </p:nvPr>
            </p:nvSpPr>
            <p:spPr>
              <a:xfrm>
                <a:off x="1593436" y="1600200"/>
                <a:ext cx="9782801" cy="4997152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endParaRPr lang="en-US" altLang="ja-JP" dirty="0"/>
              </a:p>
              <a:p>
                <a:pPr marL="0" indent="0">
                  <a:buNone/>
                </a:pPr>
                <a:r>
                  <a:rPr lang="ja-JP" altLang="en-US" dirty="0"/>
                  <a:t>先のテスト </a:t>
                </a:r>
                <a:r>
                  <a:rPr lang="en-US" altLang="ja-JP" dirty="0"/>
                  <a:t>A,</a:t>
                </a:r>
                <a:r>
                  <a:rPr lang="ja-JP" altLang="en-US" dirty="0"/>
                  <a:t> </a:t>
                </a:r>
                <a:r>
                  <a:rPr lang="en-US" altLang="ja-JP" dirty="0"/>
                  <a:t>B, C </a:t>
                </a:r>
                <a:r>
                  <a:rPr lang="ja-JP" altLang="en-US" dirty="0"/>
                  <a:t>のデータの四分位範囲は</a:t>
                </a:r>
                <a:endParaRPr lang="en-US" altLang="ja-JP" dirty="0"/>
              </a:p>
              <a:p>
                <a:pPr marL="0" indent="0" algn="ctr">
                  <a:buNone/>
                </a:pPr>
                <a:r>
                  <a:rPr lang="ja-JP" altLang="en-US" dirty="0"/>
                  <a:t>テスト</a:t>
                </a:r>
                <a:r>
                  <a:rPr lang="en-US" altLang="ja-JP" dirty="0"/>
                  <a:t> A</a:t>
                </a:r>
                <a:r>
                  <a:rPr lang="ja-JP" altLang="en-US" dirty="0"/>
                  <a:t>：</a:t>
                </a:r>
                <a14:m>
                  <m:oMath xmlns:m="http://schemas.openxmlformats.org/officeDocument/2006/math">
                    <m:r>
                      <a:rPr lang="en-US" altLang="ja-JP" b="0" i="0" dirty="0" smtClean="0">
                        <a:latin typeface="Cambria Math" panose="02040503050406030204" pitchFamily="18" charset="0"/>
                      </a:rPr>
                      <m:t>7</m:t>
                    </m:r>
                    <m:r>
                      <a:rPr lang="en-US" altLang="ja-JP" b="0" i="0" dirty="0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altLang="ja-JP" b="0" i="1" dirty="0" smtClean="0">
                        <a:latin typeface="Cambria Math" panose="02040503050406030204" pitchFamily="18" charset="0"/>
                      </a:rPr>
                      <m:t>3</m:t>
                    </m:r>
                    <m:r>
                      <a:rPr lang="en-US" altLang="ja-JP" b="0" i="1" dirty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altLang="ja-JP" b="0" i="1" dirty="0" smtClean="0">
                        <a:latin typeface="Cambria Math" panose="02040503050406030204" pitchFamily="18" charset="0"/>
                      </a:rPr>
                      <m:t>4</m:t>
                    </m:r>
                  </m:oMath>
                </a14:m>
                <a:r>
                  <a:rPr lang="ja-JP" altLang="en-US" dirty="0"/>
                  <a:t>（点）</a:t>
                </a:r>
                <a:endParaRPr lang="en-US" altLang="ja-JP" dirty="0"/>
              </a:p>
              <a:p>
                <a:pPr marL="0" indent="0" algn="ctr">
                  <a:buNone/>
                </a:pPr>
                <a:r>
                  <a:rPr lang="ja-JP" altLang="en-US" dirty="0"/>
                  <a:t>テスト </a:t>
                </a:r>
                <a:r>
                  <a:rPr lang="en-US" altLang="ja-JP" dirty="0"/>
                  <a:t>B</a:t>
                </a:r>
                <a:r>
                  <a:rPr lang="ja-JP" altLang="en-US" dirty="0"/>
                  <a:t>：</a:t>
                </a:r>
                <a14:m>
                  <m:oMath xmlns:m="http://schemas.openxmlformats.org/officeDocument/2006/math">
                    <m:r>
                      <a:rPr lang="en-US" altLang="ja-JP" i="1" dirty="0">
                        <a:latin typeface="Cambria Math" panose="02040503050406030204" pitchFamily="18" charset="0"/>
                      </a:rPr>
                      <m:t>6</m:t>
                    </m:r>
                    <m:r>
                      <a:rPr lang="en-US" altLang="ja-JP" i="1" dirty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altLang="ja-JP" i="1" dirty="0">
                        <a:latin typeface="Cambria Math" panose="02040503050406030204" pitchFamily="18" charset="0"/>
                      </a:rPr>
                      <m:t>4</m:t>
                    </m:r>
                    <m:r>
                      <a:rPr lang="en-US" altLang="ja-JP" i="1" dirty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altLang="ja-JP" i="1" dirty="0">
                        <a:latin typeface="Cambria Math" panose="02040503050406030204" pitchFamily="18" charset="0"/>
                      </a:rPr>
                      <m:t>2</m:t>
                    </m:r>
                  </m:oMath>
                </a14:m>
                <a:r>
                  <a:rPr lang="ja-JP" altLang="en-US" dirty="0"/>
                  <a:t>（点）</a:t>
                </a:r>
                <a:endParaRPr lang="en-US" altLang="ja-JP" dirty="0"/>
              </a:p>
              <a:p>
                <a:pPr marL="0" indent="0" algn="ctr">
                  <a:buNone/>
                </a:pPr>
                <a:r>
                  <a:rPr lang="ja-JP" altLang="en-US" dirty="0"/>
                  <a:t>テスト </a:t>
                </a:r>
                <a:r>
                  <a:rPr lang="en-US" altLang="ja-JP" dirty="0"/>
                  <a:t>C</a:t>
                </a:r>
                <a:r>
                  <a:rPr lang="ja-JP" altLang="en-US" dirty="0"/>
                  <a:t>：</a:t>
                </a:r>
                <a14:m>
                  <m:oMath xmlns:m="http://schemas.openxmlformats.org/officeDocument/2006/math">
                    <m:r>
                      <a:rPr lang="en-US" altLang="ja-JP" b="0" i="1" dirty="0" smtClean="0">
                        <a:latin typeface="Cambria Math" panose="02040503050406030204" pitchFamily="18" charset="0"/>
                      </a:rPr>
                      <m:t>6</m:t>
                    </m:r>
                    <m:r>
                      <a:rPr lang="en-US" altLang="ja-JP" b="0" i="1" dirty="0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altLang="ja-JP" b="0" i="1" dirty="0" smtClean="0">
                        <a:latin typeface="Cambria Math" panose="02040503050406030204" pitchFamily="18" charset="0"/>
                      </a:rPr>
                      <m:t>4</m:t>
                    </m:r>
                    <m:r>
                      <a:rPr lang="en-US" altLang="ja-JP" i="1" dirty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altLang="ja-JP" b="0" i="1" dirty="0" smtClean="0">
                        <a:latin typeface="Cambria Math" panose="02040503050406030204" pitchFamily="18" charset="0"/>
                      </a:rPr>
                      <m:t>2</m:t>
                    </m:r>
                  </m:oMath>
                </a14:m>
                <a:r>
                  <a:rPr lang="ja-JP" altLang="en-US" dirty="0"/>
                  <a:t>（点）</a:t>
                </a:r>
                <a:endParaRPr lang="en-US" altLang="ja-JP" dirty="0"/>
              </a:p>
              <a:p>
                <a:pPr marL="0" indent="0">
                  <a:buNone/>
                </a:pPr>
                <a:r>
                  <a:rPr lang="ja-JP" altLang="en-US" dirty="0"/>
                  <a:t>テスト </a:t>
                </a:r>
                <a:r>
                  <a:rPr lang="en-US" altLang="ja-JP" dirty="0"/>
                  <a:t>A </a:t>
                </a:r>
                <a:r>
                  <a:rPr lang="ja-JP" altLang="en-US" dirty="0"/>
                  <a:t>の四分位範囲が一番大きいから</a:t>
                </a:r>
                <a:r>
                  <a:rPr lang="en-US" altLang="ja-JP" dirty="0"/>
                  <a:t>, </a:t>
                </a:r>
                <a:r>
                  <a:rPr lang="ja-JP" altLang="en-US" dirty="0"/>
                  <a:t>テスト </a:t>
                </a:r>
                <a:r>
                  <a:rPr lang="en-US" altLang="ja-JP" dirty="0"/>
                  <a:t>A  </a:t>
                </a:r>
              </a:p>
              <a:p>
                <a:pPr marL="0" indent="0">
                  <a:buNone/>
                </a:pPr>
                <a:r>
                  <a:rPr lang="ja-JP" altLang="en-US" dirty="0"/>
                  <a:t>がデータの散らばりの度合いが大きいと考えられる。</a:t>
                </a:r>
                <a:endParaRPr lang="en-US" altLang="ja-JP" dirty="0"/>
              </a:p>
              <a:p>
                <a:pPr marL="0" indent="0">
                  <a:buNone/>
                </a:pPr>
                <a:r>
                  <a:rPr lang="ja-JP" altLang="en-US" dirty="0"/>
                  <a:t>四分位範囲で見た場合は</a:t>
                </a:r>
                <a:r>
                  <a:rPr lang="en-US" altLang="ja-JP" dirty="0"/>
                  <a:t>, </a:t>
                </a:r>
                <a:r>
                  <a:rPr lang="ja-JP" altLang="en-US" dirty="0"/>
                  <a:t>テスト</a:t>
                </a:r>
                <a:r>
                  <a:rPr lang="en-US" altLang="ja-JP" dirty="0"/>
                  <a:t>B, C </a:t>
                </a:r>
                <a:r>
                  <a:rPr lang="ja-JP" altLang="en-US" dirty="0"/>
                  <a:t>の散らばりは</a:t>
                </a:r>
                <a:endParaRPr lang="en-US" altLang="ja-JP" dirty="0"/>
              </a:p>
              <a:p>
                <a:pPr marL="0" indent="0">
                  <a:buNone/>
                </a:pPr>
                <a:r>
                  <a:rPr lang="ja-JP" altLang="en-US" dirty="0"/>
                  <a:t>同程度であると考えられる。</a:t>
                </a:r>
                <a:endParaRPr lang="en-US" altLang="ja-JP" dirty="0"/>
              </a:p>
              <a:p>
                <a:pPr marL="0" indent="0">
                  <a:buNone/>
                </a:pPr>
                <a:endParaRPr lang="en-US" altLang="ja-JP" dirty="0"/>
              </a:p>
            </p:txBody>
          </p:sp>
        </mc:Choice>
        <mc:Fallback xmlns="">
          <p:sp>
            <p:nvSpPr>
              <p:cNvPr id="3" name="コンテンツ プレースホルダー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593436" y="1600200"/>
                <a:ext cx="9782801" cy="4997152"/>
              </a:xfrm>
              <a:blipFill>
                <a:blip r:embed="rId2"/>
                <a:stretch>
                  <a:fillRect l="-1246" b="-2808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415466592"/>
      </p:ext>
    </p:extLst>
  </p:cSld>
  <p:clrMapOvr>
    <a:masterClrMapping/>
  </p:clrMapOvr>
  <p:transition spd="med">
    <p:pull dir="u"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/>
              <a:t>箱</a:t>
            </a:r>
            <a:r>
              <a:rPr kumimoji="1" lang="ja-JP" altLang="en-US" dirty="0" err="1"/>
              <a:t>ひげ</a:t>
            </a:r>
            <a:r>
              <a:rPr kumimoji="1" lang="ja-JP" altLang="en-US" dirty="0"/>
              <a:t>図</a:t>
            </a:r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1197867" y="1617202"/>
            <a:ext cx="10729193" cy="1955814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ja-JP" altLang="en-US" sz="3200" dirty="0">
                <a:latin typeface="Times New Roman" pitchFamily="18" charset="0"/>
                <a:cs typeface="Times New Roman" pitchFamily="18" charset="0"/>
              </a:rPr>
              <a:t>データの分布を見るための図に 箱</a:t>
            </a:r>
            <a:r>
              <a:rPr lang="ja-JP" altLang="en-US" sz="3200" dirty="0" err="1">
                <a:latin typeface="Times New Roman" pitchFamily="18" charset="0"/>
                <a:cs typeface="Times New Roman" pitchFamily="18" charset="0"/>
              </a:rPr>
              <a:t>ひげ</a:t>
            </a:r>
            <a:r>
              <a:rPr lang="ja-JP" altLang="en-US" sz="3200" dirty="0">
                <a:latin typeface="Times New Roman" pitchFamily="18" charset="0"/>
                <a:cs typeface="Times New Roman" pitchFamily="18" charset="0"/>
              </a:rPr>
              <a:t>図 がある。</a:t>
            </a:r>
            <a:endParaRPr lang="en-US" altLang="ja-JP" sz="3200" dirty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ja-JP" altLang="en-US" sz="3200" dirty="0">
                <a:latin typeface="Times New Roman" pitchFamily="18" charset="0"/>
                <a:cs typeface="Times New Roman" pitchFamily="18" charset="0"/>
              </a:rPr>
              <a:t>箱ひげ図は</a:t>
            </a:r>
            <a:r>
              <a:rPr lang="en-US" altLang="ja-JP" sz="32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ja-JP" altLang="en-US" sz="3200" dirty="0">
                <a:latin typeface="Times New Roman" pitchFamily="18" charset="0"/>
                <a:cs typeface="Times New Roman" pitchFamily="18" charset="0"/>
              </a:rPr>
              <a:t>データの最小値</a:t>
            </a:r>
            <a:r>
              <a:rPr lang="en-US" altLang="ja-JP" sz="32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ja-JP" altLang="en-US" sz="3200" dirty="0">
                <a:latin typeface="Times New Roman" pitchFamily="18" charset="0"/>
                <a:cs typeface="Times New Roman" pitchFamily="18" charset="0"/>
              </a:rPr>
              <a:t>第１四分位数</a:t>
            </a:r>
            <a:r>
              <a:rPr lang="en-US" altLang="ja-JP" sz="32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ja-JP" altLang="en-US" sz="3200" dirty="0">
                <a:latin typeface="Times New Roman" pitchFamily="18" charset="0"/>
                <a:cs typeface="Times New Roman" pitchFamily="18" charset="0"/>
              </a:rPr>
              <a:t>中央値</a:t>
            </a:r>
            <a:r>
              <a:rPr lang="en-US" altLang="ja-JP" sz="3200" dirty="0">
                <a:latin typeface="Times New Roman" pitchFamily="18" charset="0"/>
                <a:cs typeface="Times New Roman" pitchFamily="18" charset="0"/>
              </a:rPr>
              <a:t>,</a:t>
            </a:r>
          </a:p>
          <a:p>
            <a:pPr>
              <a:buNone/>
            </a:pPr>
            <a:r>
              <a:rPr lang="ja-JP" altLang="en-US" sz="3200" dirty="0">
                <a:latin typeface="Times New Roman" pitchFamily="18" charset="0"/>
                <a:cs typeface="Times New Roman" pitchFamily="18" charset="0"/>
              </a:rPr>
              <a:t>第３四分位数</a:t>
            </a:r>
            <a:r>
              <a:rPr lang="en-US" altLang="ja-JP" sz="32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ja-JP" altLang="en-US" sz="3200" dirty="0">
                <a:latin typeface="Times New Roman" pitchFamily="18" charset="0"/>
                <a:cs typeface="Times New Roman" pitchFamily="18" charset="0"/>
              </a:rPr>
              <a:t>最大値を</a:t>
            </a:r>
            <a:r>
              <a:rPr lang="en-US" altLang="ja-JP" sz="32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ja-JP" altLang="en-US" sz="3200" dirty="0">
                <a:latin typeface="Times New Roman" pitchFamily="18" charset="0"/>
                <a:cs typeface="Times New Roman" pitchFamily="18" charset="0"/>
              </a:rPr>
              <a:t>箱と線（ひげ）で表す。</a:t>
            </a:r>
            <a:endParaRPr lang="en-US" altLang="ja-JP" sz="3200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6" name="直線コネクタ 5"/>
          <p:cNvCxnSpPr/>
          <p:nvPr/>
        </p:nvCxnSpPr>
        <p:spPr>
          <a:xfrm>
            <a:off x="1413892" y="5661248"/>
            <a:ext cx="9793088" cy="0"/>
          </a:xfrm>
          <a:prstGeom prst="line">
            <a:avLst/>
          </a:prstGeom>
          <a:ln w="38100">
            <a:solidFill>
              <a:srgbClr val="0070C0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正方形/長方形 7"/>
          <p:cNvSpPr/>
          <p:nvPr/>
        </p:nvSpPr>
        <p:spPr>
          <a:xfrm>
            <a:off x="4006180" y="3717032"/>
            <a:ext cx="4608512" cy="1152128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38100">
            <a:solidFill>
              <a:schemeClr val="accent1">
                <a:lumMod val="50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10" name="直線コネクタ 9"/>
          <p:cNvCxnSpPr/>
          <p:nvPr/>
        </p:nvCxnSpPr>
        <p:spPr>
          <a:xfrm>
            <a:off x="5734372" y="3717032"/>
            <a:ext cx="0" cy="1152128"/>
          </a:xfrm>
          <a:prstGeom prst="line">
            <a:avLst/>
          </a:prstGeom>
          <a:ln w="38100">
            <a:solidFill>
              <a:schemeClr val="accent1">
                <a:lumMod val="50000"/>
              </a:schemeClr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直線コネクタ 13"/>
          <p:cNvCxnSpPr>
            <a:stCxn id="8" idx="1"/>
          </p:cNvCxnSpPr>
          <p:nvPr/>
        </p:nvCxnSpPr>
        <p:spPr>
          <a:xfrm flipH="1">
            <a:off x="2494012" y="4293096"/>
            <a:ext cx="1512168" cy="0"/>
          </a:xfrm>
          <a:prstGeom prst="line">
            <a:avLst/>
          </a:prstGeom>
          <a:ln w="38100">
            <a:solidFill>
              <a:schemeClr val="accent1">
                <a:lumMod val="50000"/>
              </a:schemeClr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直線コネクタ 15"/>
          <p:cNvCxnSpPr>
            <a:stCxn id="8" idx="3"/>
          </p:cNvCxnSpPr>
          <p:nvPr/>
        </p:nvCxnSpPr>
        <p:spPr>
          <a:xfrm>
            <a:off x="8614692" y="4293096"/>
            <a:ext cx="1944216" cy="0"/>
          </a:xfrm>
          <a:prstGeom prst="line">
            <a:avLst/>
          </a:prstGeom>
          <a:ln w="38100">
            <a:solidFill>
              <a:schemeClr val="accent1">
                <a:lumMod val="50000"/>
              </a:schemeClr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直線コネクタ 17"/>
          <p:cNvCxnSpPr/>
          <p:nvPr/>
        </p:nvCxnSpPr>
        <p:spPr>
          <a:xfrm flipV="1">
            <a:off x="2494012" y="4005064"/>
            <a:ext cx="0" cy="576064"/>
          </a:xfrm>
          <a:prstGeom prst="line">
            <a:avLst/>
          </a:prstGeom>
          <a:ln w="38100">
            <a:solidFill>
              <a:schemeClr val="accent1">
                <a:lumMod val="50000"/>
              </a:schemeClr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直線コネクタ 26"/>
          <p:cNvCxnSpPr/>
          <p:nvPr/>
        </p:nvCxnSpPr>
        <p:spPr>
          <a:xfrm flipV="1">
            <a:off x="10558908" y="4005064"/>
            <a:ext cx="0" cy="576064"/>
          </a:xfrm>
          <a:prstGeom prst="line">
            <a:avLst/>
          </a:prstGeom>
          <a:ln w="38100">
            <a:solidFill>
              <a:schemeClr val="accent1">
                <a:lumMod val="50000"/>
              </a:schemeClr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直線コネクタ 28"/>
          <p:cNvCxnSpPr/>
          <p:nvPr/>
        </p:nvCxnSpPr>
        <p:spPr>
          <a:xfrm>
            <a:off x="2494012" y="4581128"/>
            <a:ext cx="0" cy="1080120"/>
          </a:xfrm>
          <a:prstGeom prst="line">
            <a:avLst/>
          </a:prstGeom>
          <a:ln w="38100">
            <a:solidFill>
              <a:srgbClr val="0070C0"/>
            </a:solidFill>
            <a:prstDash val="sysDash"/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直線コネクタ 29"/>
          <p:cNvCxnSpPr/>
          <p:nvPr/>
        </p:nvCxnSpPr>
        <p:spPr>
          <a:xfrm>
            <a:off x="10558908" y="4581128"/>
            <a:ext cx="0" cy="1080120"/>
          </a:xfrm>
          <a:prstGeom prst="line">
            <a:avLst/>
          </a:prstGeom>
          <a:ln w="38100">
            <a:solidFill>
              <a:srgbClr val="0070C0"/>
            </a:solidFill>
            <a:prstDash val="sysDash"/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直線コネクタ 30"/>
          <p:cNvCxnSpPr/>
          <p:nvPr/>
        </p:nvCxnSpPr>
        <p:spPr>
          <a:xfrm>
            <a:off x="4006180" y="4869160"/>
            <a:ext cx="0" cy="792088"/>
          </a:xfrm>
          <a:prstGeom prst="line">
            <a:avLst/>
          </a:prstGeom>
          <a:ln w="38100">
            <a:solidFill>
              <a:srgbClr val="0070C0"/>
            </a:solidFill>
            <a:prstDash val="sysDash"/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直線コネクタ 32"/>
          <p:cNvCxnSpPr/>
          <p:nvPr/>
        </p:nvCxnSpPr>
        <p:spPr>
          <a:xfrm>
            <a:off x="5734372" y="4869160"/>
            <a:ext cx="0" cy="792088"/>
          </a:xfrm>
          <a:prstGeom prst="line">
            <a:avLst/>
          </a:prstGeom>
          <a:ln w="38100">
            <a:solidFill>
              <a:srgbClr val="0070C0"/>
            </a:solidFill>
            <a:prstDash val="sysDash"/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直線コネクタ 33"/>
          <p:cNvCxnSpPr/>
          <p:nvPr/>
        </p:nvCxnSpPr>
        <p:spPr>
          <a:xfrm>
            <a:off x="8614692" y="4869160"/>
            <a:ext cx="0" cy="792088"/>
          </a:xfrm>
          <a:prstGeom prst="line">
            <a:avLst/>
          </a:prstGeom>
          <a:ln w="38100">
            <a:solidFill>
              <a:srgbClr val="0070C0"/>
            </a:solidFill>
            <a:prstDash val="sysDash"/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十字形 35"/>
          <p:cNvSpPr/>
          <p:nvPr/>
        </p:nvSpPr>
        <p:spPr>
          <a:xfrm>
            <a:off x="6104866" y="4159354"/>
            <a:ext cx="216024" cy="216024"/>
          </a:xfrm>
          <a:prstGeom prst="plus">
            <a:avLst>
              <a:gd name="adj" fmla="val 46829"/>
            </a:avLst>
          </a:prstGeom>
          <a:noFill/>
          <a:ln w="38100">
            <a:solidFill>
              <a:schemeClr val="accent1">
                <a:lumMod val="50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7" name="テキスト ボックス 36"/>
          <p:cNvSpPr txBox="1"/>
          <p:nvPr/>
        </p:nvSpPr>
        <p:spPr>
          <a:xfrm>
            <a:off x="1874406" y="5666447"/>
            <a:ext cx="1261884" cy="4801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90000"/>
              </a:lnSpc>
            </a:pPr>
            <a:r>
              <a:rPr kumimoji="1" lang="ja-JP" altLang="en-US" sz="2800" dirty="0">
                <a:solidFill>
                  <a:srgbClr val="0070C0"/>
                </a:solidFill>
              </a:rPr>
              <a:t>最小値</a:t>
            </a:r>
          </a:p>
        </p:txBody>
      </p:sp>
      <p:sp>
        <p:nvSpPr>
          <p:cNvPr id="38" name="テキスト ボックス 37"/>
          <p:cNvSpPr txBox="1"/>
          <p:nvPr/>
        </p:nvSpPr>
        <p:spPr>
          <a:xfrm>
            <a:off x="5103430" y="5661248"/>
            <a:ext cx="1261884" cy="4801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90000"/>
              </a:lnSpc>
            </a:pPr>
            <a:r>
              <a:rPr kumimoji="1" lang="ja-JP" altLang="en-US" sz="2800" dirty="0">
                <a:solidFill>
                  <a:srgbClr val="0070C0"/>
                </a:solidFill>
              </a:rPr>
              <a:t>中央値</a:t>
            </a:r>
          </a:p>
        </p:txBody>
      </p:sp>
      <p:sp>
        <p:nvSpPr>
          <p:cNvPr id="39" name="テキスト ボックス 38"/>
          <p:cNvSpPr txBox="1"/>
          <p:nvPr/>
        </p:nvSpPr>
        <p:spPr>
          <a:xfrm>
            <a:off x="9927966" y="5666447"/>
            <a:ext cx="1261884" cy="4801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90000"/>
              </a:lnSpc>
            </a:pPr>
            <a:r>
              <a:rPr kumimoji="1" lang="ja-JP" altLang="en-US" sz="2800" dirty="0">
                <a:solidFill>
                  <a:srgbClr val="0070C0"/>
                </a:solidFill>
              </a:rPr>
              <a:t>最大値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0" name="テキスト ボックス 39"/>
              <p:cNvSpPr txBox="1"/>
              <p:nvPr/>
            </p:nvSpPr>
            <p:spPr>
              <a:xfrm>
                <a:off x="3675737" y="5656050"/>
                <a:ext cx="755335" cy="4801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>
                  <a:lnSpc>
                    <a:spcPct val="9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1" lang="en-US" altLang="ja-JP" sz="28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ja-JP" sz="28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𝑄</m:t>
                          </m:r>
                        </m:e>
                        <m:sub>
                          <m:r>
                            <a:rPr kumimoji="1" lang="en-US" altLang="ja-JP" sz="28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kumimoji="1" lang="ja-JP" altLang="en-US" sz="2800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40" name="テキスト ボックス 3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75737" y="5656050"/>
                <a:ext cx="755335" cy="480131"/>
              </a:xfrm>
              <a:prstGeom prst="rect">
                <a:avLst/>
              </a:prstGeom>
              <a:blipFill rotWithShape="0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1" name="テキスト ボックス 40"/>
              <p:cNvSpPr txBox="1"/>
              <p:nvPr/>
            </p:nvSpPr>
            <p:spPr>
              <a:xfrm>
                <a:off x="8237024" y="5666446"/>
                <a:ext cx="763607" cy="4801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>
                  <a:lnSpc>
                    <a:spcPct val="9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1" lang="en-US" altLang="ja-JP" sz="28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ja-JP" sz="28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𝑄</m:t>
                          </m:r>
                        </m:e>
                        <m:sub>
                          <m:r>
                            <a:rPr kumimoji="1" lang="en-US" altLang="ja-JP" sz="28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kumimoji="1" lang="ja-JP" altLang="en-US" sz="2800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41" name="テキスト ボックス 4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37024" y="5666446"/>
                <a:ext cx="763607" cy="480131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6" name="直線矢印コネクタ 45"/>
          <p:cNvCxnSpPr>
            <a:endCxn id="36" idx="2"/>
          </p:cNvCxnSpPr>
          <p:nvPr/>
        </p:nvCxnSpPr>
        <p:spPr>
          <a:xfrm flipH="1" flipV="1">
            <a:off x="6212878" y="4375378"/>
            <a:ext cx="738954" cy="1358476"/>
          </a:xfrm>
          <a:prstGeom prst="straightConnector1">
            <a:avLst/>
          </a:prstGeom>
          <a:ln w="38100">
            <a:solidFill>
              <a:srgbClr val="0070C0"/>
            </a:solidFill>
            <a:miter lim="800000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テキスト ボックス 47"/>
          <p:cNvSpPr txBox="1"/>
          <p:nvPr/>
        </p:nvSpPr>
        <p:spPr>
          <a:xfrm>
            <a:off x="6416704" y="5656593"/>
            <a:ext cx="1261884" cy="4801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90000"/>
              </a:lnSpc>
            </a:pPr>
            <a:r>
              <a:rPr kumimoji="1" lang="ja-JP" altLang="en-US" sz="2800" dirty="0">
                <a:solidFill>
                  <a:srgbClr val="0070C0"/>
                </a:solidFill>
              </a:rPr>
              <a:t>平均値</a:t>
            </a:r>
          </a:p>
        </p:txBody>
      </p:sp>
    </p:spTree>
    <p:extLst>
      <p:ext uri="{BB962C8B-B14F-4D97-AF65-F5344CB8AC3E}">
        <p14:creationId xmlns:p14="http://schemas.microsoft.com/office/powerpoint/2010/main" val="3399558884"/>
      </p:ext>
    </p:extLst>
  </p:cSld>
  <p:clrMapOvr>
    <a:masterClrMapping/>
  </p:clrMapOvr>
  <p:transition spd="med">
    <p:pull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36" grpId="0" animBg="1"/>
      <p:bldP spid="37" grpId="0"/>
      <p:bldP spid="38" grpId="0"/>
      <p:bldP spid="39" grpId="0"/>
      <p:bldP spid="40" grpId="0"/>
      <p:bldP spid="41" grpId="0"/>
      <p:bldP spid="48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/>
              <a:t>箱</a:t>
            </a:r>
            <a:r>
              <a:rPr kumimoji="1" lang="ja-JP" altLang="en-US" dirty="0" err="1"/>
              <a:t>ひげ</a:t>
            </a:r>
            <a:r>
              <a:rPr kumimoji="1" lang="ja-JP" altLang="en-US" dirty="0"/>
              <a:t>図：例題</a:t>
            </a:r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1197867" y="1617202"/>
            <a:ext cx="10729193" cy="1955814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ja-JP" altLang="en-US" sz="3200" dirty="0">
                <a:latin typeface="Times New Roman" pitchFamily="18" charset="0"/>
                <a:cs typeface="Times New Roman" pitchFamily="18" charset="0"/>
              </a:rPr>
              <a:t>次のデータは</a:t>
            </a:r>
            <a:r>
              <a:rPr lang="en-US" altLang="ja-JP" sz="32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ja-JP" altLang="en-US" sz="3200" dirty="0">
                <a:latin typeface="Times New Roman" pitchFamily="18" charset="0"/>
                <a:cs typeface="Times New Roman" pitchFamily="18" charset="0"/>
              </a:rPr>
              <a:t>東京と大阪について</a:t>
            </a:r>
            <a:r>
              <a:rPr lang="en-US" altLang="ja-JP" sz="3200" dirty="0">
                <a:latin typeface="Times New Roman" pitchFamily="18" charset="0"/>
                <a:cs typeface="Times New Roman" pitchFamily="18" charset="0"/>
              </a:rPr>
              <a:t>, 2001</a:t>
            </a:r>
            <a:r>
              <a:rPr lang="ja-JP" altLang="en-US" sz="3200" dirty="0">
                <a:latin typeface="Times New Roman" pitchFamily="18" charset="0"/>
                <a:cs typeface="Times New Roman" pitchFamily="18" charset="0"/>
              </a:rPr>
              <a:t>年から</a:t>
            </a:r>
            <a:r>
              <a:rPr lang="en-US" altLang="ja-JP" sz="3200" dirty="0">
                <a:latin typeface="Times New Roman" pitchFamily="18" charset="0"/>
                <a:cs typeface="Times New Roman" pitchFamily="18" charset="0"/>
              </a:rPr>
              <a:t>2012</a:t>
            </a:r>
            <a:r>
              <a:rPr lang="ja-JP" altLang="en-US" sz="3200" dirty="0">
                <a:latin typeface="Times New Roman" pitchFamily="18" charset="0"/>
                <a:cs typeface="Times New Roman" pitchFamily="18" charset="0"/>
              </a:rPr>
              <a:t>年</a:t>
            </a:r>
            <a:endParaRPr lang="en-US" altLang="ja-JP" sz="3200" dirty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ja-JP" altLang="en-US" sz="3200" dirty="0" err="1">
                <a:latin typeface="Times New Roman" pitchFamily="18" charset="0"/>
                <a:cs typeface="Times New Roman" pitchFamily="18" charset="0"/>
              </a:rPr>
              <a:t>までの</a:t>
            </a:r>
            <a:r>
              <a:rPr lang="ja-JP" altLang="en-US" sz="3200" dirty="0">
                <a:latin typeface="Times New Roman" pitchFamily="18" charset="0"/>
                <a:cs typeface="Times New Roman" pitchFamily="18" charset="0"/>
              </a:rPr>
              <a:t>最低気温が </a:t>
            </a:r>
            <a:r>
              <a:rPr lang="en-US" altLang="ja-JP" sz="3200" dirty="0">
                <a:latin typeface="Times New Roman" pitchFamily="18" charset="0"/>
                <a:cs typeface="Times New Roman" pitchFamily="18" charset="0"/>
              </a:rPr>
              <a:t>25</a:t>
            </a:r>
            <a:r>
              <a:rPr lang="ja-JP" altLang="en-US" sz="3200" dirty="0">
                <a:latin typeface="Times New Roman" pitchFamily="18" charset="0"/>
                <a:cs typeface="Times New Roman" pitchFamily="18" charset="0"/>
              </a:rPr>
              <a:t>℃以上であった日の日数を</a:t>
            </a:r>
            <a:r>
              <a:rPr lang="en-US" altLang="ja-JP" sz="32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ja-JP" altLang="en-US" sz="3200" dirty="0">
                <a:latin typeface="Times New Roman" pitchFamily="18" charset="0"/>
                <a:cs typeface="Times New Roman" pitchFamily="18" charset="0"/>
              </a:rPr>
              <a:t>１年</a:t>
            </a:r>
            <a:endParaRPr lang="en-US" altLang="ja-JP" sz="3200" dirty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ja-JP" altLang="en-US" sz="3200" dirty="0">
                <a:latin typeface="Times New Roman" pitchFamily="18" charset="0"/>
                <a:cs typeface="Times New Roman" pitchFamily="18" charset="0"/>
              </a:rPr>
              <a:t>ごとに集計した結果である。（単位は日）</a:t>
            </a:r>
            <a:endParaRPr lang="en-US" altLang="ja-JP" sz="3200" dirty="0">
              <a:latin typeface="Times New Roman" pitchFamily="18" charset="0"/>
              <a:cs typeface="Times New Roman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コンテンツ プレースホルダ 2"/>
              <p:cNvSpPr txBox="1">
                <a:spLocks/>
              </p:cNvSpPr>
              <p:nvPr/>
            </p:nvSpPr>
            <p:spPr>
              <a:xfrm>
                <a:off x="1593436" y="4413110"/>
                <a:ext cx="8821455" cy="2376264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246888" indent="-246888" algn="l" defTabSz="914400" rtl="0" eaLnBrk="1" latinLnBrk="0" hangingPunct="1">
                  <a:lnSpc>
                    <a:spcPct val="90000"/>
                  </a:lnSpc>
                  <a:spcBef>
                    <a:spcPts val="1400"/>
                  </a:spcBef>
                  <a:buFont typeface="Euphemia" pitchFamily="34" charset="0"/>
                  <a:buChar char="›"/>
                  <a:defRPr kumimoji="1" lang="ja-JP" sz="2800" kern="1200">
                    <a:solidFill>
                      <a:schemeClr val="tx1"/>
                    </a:solidFill>
                    <a:latin typeface="HG丸ｺﾞｼｯｸM-PRO" pitchFamily="50" charset="-128"/>
                    <a:ea typeface="HG丸ｺﾞｼｯｸM-PRO" pitchFamily="50" charset="-128"/>
                    <a:cs typeface="HG丸ｺﾞｼｯｸM-PRO" pitchFamily="50" charset="-128"/>
                  </a:defRPr>
                </a:lvl1pPr>
                <a:lvl2pPr marL="612648" indent="-246888" algn="l" defTabSz="914400" rtl="0" eaLnBrk="1" latinLnBrk="0" hangingPunct="1">
                  <a:lnSpc>
                    <a:spcPct val="90000"/>
                  </a:lnSpc>
                  <a:spcBef>
                    <a:spcPts val="600"/>
                  </a:spcBef>
                  <a:buFont typeface="Euphemia" pitchFamily="34" charset="0"/>
                  <a:buChar char="–"/>
                  <a:defRPr kumimoji="1" lang="ja-JP" sz="2400" kern="1200">
                    <a:solidFill>
                      <a:schemeClr val="tx1"/>
                    </a:solidFill>
                    <a:latin typeface="HG丸ｺﾞｼｯｸM-PRO" pitchFamily="50" charset="-128"/>
                    <a:ea typeface="HG丸ｺﾞｼｯｸM-PRO" pitchFamily="50" charset="-128"/>
                    <a:cs typeface="HG丸ｺﾞｼｯｸM-PRO" pitchFamily="50" charset="-128"/>
                  </a:defRPr>
                </a:lvl2pPr>
                <a:lvl3pPr marL="978408" indent="-246888" algn="l" defTabSz="914400" rtl="0" eaLnBrk="1" latinLnBrk="0" hangingPunct="1">
                  <a:lnSpc>
                    <a:spcPct val="90000"/>
                  </a:lnSpc>
                  <a:spcBef>
                    <a:spcPts val="600"/>
                  </a:spcBef>
                  <a:buFont typeface="Euphemia" pitchFamily="34" charset="0"/>
                  <a:buChar char="›"/>
                  <a:defRPr kumimoji="1" lang="ja-JP" sz="2000" kern="1200">
                    <a:solidFill>
                      <a:schemeClr val="tx1"/>
                    </a:solidFill>
                    <a:latin typeface="HG丸ｺﾞｼｯｸM-PRO" pitchFamily="50" charset="-128"/>
                    <a:ea typeface="HG丸ｺﾞｼｯｸM-PRO" pitchFamily="50" charset="-128"/>
                    <a:cs typeface="HG丸ｺﾞｼｯｸM-PRO" pitchFamily="50" charset="-128"/>
                  </a:defRPr>
                </a:lvl3pPr>
                <a:lvl4pPr marL="1344168" indent="-246888" algn="l" defTabSz="914400" rtl="0" eaLnBrk="1" latinLnBrk="0" hangingPunct="1">
                  <a:lnSpc>
                    <a:spcPct val="90000"/>
                  </a:lnSpc>
                  <a:spcBef>
                    <a:spcPts val="600"/>
                  </a:spcBef>
                  <a:buFont typeface="Arial" pitchFamily="34" charset="0"/>
                  <a:buChar char="–"/>
                  <a:defRPr kumimoji="1" lang="ja-JP" sz="1800" kern="1200">
                    <a:solidFill>
                      <a:schemeClr val="tx1"/>
                    </a:solidFill>
                    <a:latin typeface="HG丸ｺﾞｼｯｸM-PRO" pitchFamily="50" charset="-128"/>
                    <a:ea typeface="HG丸ｺﾞｼｯｸM-PRO" pitchFamily="50" charset="-128"/>
                    <a:cs typeface="HG丸ｺﾞｼｯｸM-PRO" pitchFamily="50" charset="-128"/>
                  </a:defRPr>
                </a:lvl4pPr>
                <a:lvl5pPr marL="1709928" indent="-246888" algn="l" defTabSz="914400" rtl="0" eaLnBrk="1" latinLnBrk="0" hangingPunct="1">
                  <a:lnSpc>
                    <a:spcPct val="90000"/>
                  </a:lnSpc>
                  <a:spcBef>
                    <a:spcPts val="600"/>
                  </a:spcBef>
                  <a:buFont typeface="Euphemia" pitchFamily="34" charset="0"/>
                  <a:buChar char="›"/>
                  <a:defRPr kumimoji="1" lang="ja-JP" sz="1800" kern="1200">
                    <a:solidFill>
                      <a:schemeClr val="tx1"/>
                    </a:solidFill>
                    <a:latin typeface="HG丸ｺﾞｼｯｸM-PRO" pitchFamily="50" charset="-128"/>
                    <a:ea typeface="HG丸ｺﾞｼｯｸM-PRO" pitchFamily="50" charset="-128"/>
                    <a:cs typeface="HG丸ｺﾞｼｯｸM-PRO" pitchFamily="50" charset="-128"/>
                  </a:defRPr>
                </a:lvl5pPr>
                <a:lvl6pPr marL="2075688" indent="-246888" algn="l" defTabSz="914400" rtl="0" eaLnBrk="1" latinLnBrk="0" hangingPunct="1">
                  <a:lnSpc>
                    <a:spcPct val="90000"/>
                  </a:lnSpc>
                  <a:spcBef>
                    <a:spcPts val="600"/>
                  </a:spcBef>
                  <a:buFont typeface="Euphemia" pitchFamily="34" charset="0"/>
                  <a:buChar char="–"/>
                  <a:defRPr kumimoji="1" lang="ja-JP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441448" indent="-246888" algn="l" defTabSz="914400" rtl="0" eaLnBrk="1" latinLnBrk="0" hangingPunct="1">
                  <a:lnSpc>
                    <a:spcPct val="90000"/>
                  </a:lnSpc>
                  <a:spcBef>
                    <a:spcPts val="600"/>
                  </a:spcBef>
                  <a:buFont typeface="Euphemia" pitchFamily="34" charset="0"/>
                  <a:buChar char="›"/>
                  <a:defRPr kumimoji="1" lang="ja-JP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807208" indent="-246888" algn="l" defTabSz="914400" rtl="0" eaLnBrk="1" latinLnBrk="0" hangingPunct="1">
                  <a:lnSpc>
                    <a:spcPct val="90000"/>
                  </a:lnSpc>
                  <a:spcBef>
                    <a:spcPts val="600"/>
                  </a:spcBef>
                  <a:buFont typeface="Euphemia" pitchFamily="34" charset="0"/>
                  <a:buChar char="–"/>
                  <a:defRPr kumimoji="1" lang="ja-JP" sz="1800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72968" indent="-246888" algn="l" defTabSz="914400" rtl="0" eaLnBrk="1" latinLnBrk="0" hangingPunct="1">
                  <a:lnSpc>
                    <a:spcPct val="90000"/>
                  </a:lnSpc>
                  <a:spcBef>
                    <a:spcPts val="600"/>
                  </a:spcBef>
                  <a:buFont typeface="Euphemia" pitchFamily="34" charset="0"/>
                  <a:buChar char="›"/>
                  <a:defRPr kumimoji="1" lang="ja-JP" sz="1800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ja-JP" altLang="en-US" sz="3200" i="1" dirty="0" smtClean="0">
                          <a:latin typeface="Cambria Math" panose="02040503050406030204" pitchFamily="18" charset="0"/>
                          <a:cs typeface="Times New Roman" pitchFamily="18" charset="0"/>
                        </a:rPr>
                        <m:t>東京</m:t>
                      </m:r>
                      <m:r>
                        <a:rPr lang="ja-JP" altLang="en-US" sz="3200" i="1" dirty="0" smtClean="0">
                          <a:latin typeface="Cambria Math" panose="02040503050406030204" pitchFamily="18" charset="0"/>
                          <a:cs typeface="Times New Roman" pitchFamily="18" charset="0"/>
                        </a:rPr>
                        <m:t>：</m:t>
                      </m:r>
                      <m:r>
                        <a:rPr lang="ja-JP" altLang="en-US" sz="3200" i="1" dirty="0">
                          <a:latin typeface="Cambria Math" panose="02040503050406030204" pitchFamily="18" charset="0"/>
                          <a:cs typeface="Times New Roman" pitchFamily="18" charset="0"/>
                        </a:rPr>
                        <m:t>最小値</m:t>
                      </m:r>
                      <m:r>
                        <a:rPr lang="en-US" altLang="ja-JP" sz="3200" b="0" i="1" dirty="0" smtClean="0">
                          <a:latin typeface="Cambria Math" panose="02040503050406030204" pitchFamily="18" charset="0"/>
                          <a:cs typeface="Times New Roman" pitchFamily="18" charset="0"/>
                        </a:rPr>
                        <m:t>=</m:t>
                      </m:r>
                      <m:r>
                        <a:rPr lang="en-US" altLang="ja-JP" sz="3200" b="0" i="1" dirty="0" smtClean="0">
                          <a:latin typeface="Cambria Math" panose="02040503050406030204" pitchFamily="18" charset="0"/>
                          <a:cs typeface="Times New Roman" pitchFamily="18" charset="0"/>
                        </a:rPr>
                        <m:t>17</m:t>
                      </m:r>
                      <m:r>
                        <a:rPr lang="en-US" altLang="ja-JP" sz="3200" b="0" i="1" dirty="0" smtClean="0">
                          <a:latin typeface="Cambria Math" panose="02040503050406030204" pitchFamily="18" charset="0"/>
                          <a:cs typeface="Times New Roman" pitchFamily="18" charset="0"/>
                        </a:rPr>
                        <m:t>, </m:t>
                      </m:r>
                      <m:sSub>
                        <m:sSubPr>
                          <m:ctrlPr>
                            <a:rPr lang="en-US" altLang="ja-JP" sz="3200" b="0" i="1" dirty="0" smtClean="0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sSubPr>
                        <m:e>
                          <m:r>
                            <a:rPr lang="en-US" altLang="ja-JP" sz="3200" b="0" i="1" dirty="0" smtClean="0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𝑄</m:t>
                          </m:r>
                        </m:e>
                        <m:sub>
                          <m:r>
                            <a:rPr lang="en-US" altLang="ja-JP" sz="3200" b="0" i="1" dirty="0" smtClean="0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altLang="ja-JP" sz="3200" b="0" i="1" dirty="0" smtClean="0">
                          <a:latin typeface="Cambria Math" panose="02040503050406030204" pitchFamily="18" charset="0"/>
                          <a:cs typeface="Times New Roman" pitchFamily="18" charset="0"/>
                        </a:rPr>
                        <m:t>=</m:t>
                      </m:r>
                      <m:r>
                        <a:rPr lang="en-US" altLang="ja-JP" sz="3200" b="0" i="1" dirty="0" smtClean="0">
                          <a:latin typeface="Cambria Math" panose="02040503050406030204" pitchFamily="18" charset="0"/>
                          <a:cs typeface="Times New Roman" pitchFamily="18" charset="0"/>
                        </a:rPr>
                        <m:t>22</m:t>
                      </m:r>
                      <m:r>
                        <a:rPr lang="en-US" altLang="ja-JP" sz="3200" b="0" i="1" dirty="0" smtClean="0">
                          <a:latin typeface="Cambria Math" panose="02040503050406030204" pitchFamily="18" charset="0"/>
                          <a:cs typeface="Times New Roman" pitchFamily="18" charset="0"/>
                        </a:rPr>
                        <m:t>.</m:t>
                      </m:r>
                      <m:r>
                        <a:rPr lang="en-US" altLang="ja-JP" sz="3200" b="0" i="1" dirty="0" smtClean="0">
                          <a:latin typeface="Cambria Math" panose="02040503050406030204" pitchFamily="18" charset="0"/>
                          <a:cs typeface="Times New Roman" pitchFamily="18" charset="0"/>
                        </a:rPr>
                        <m:t>5</m:t>
                      </m:r>
                      <m:r>
                        <a:rPr lang="en-US" altLang="ja-JP" sz="3200" b="0" i="1" dirty="0" smtClean="0">
                          <a:latin typeface="Cambria Math" panose="02040503050406030204" pitchFamily="18" charset="0"/>
                          <a:cs typeface="Times New Roman" pitchFamily="18" charset="0"/>
                        </a:rPr>
                        <m:t>, </m:t>
                      </m:r>
                      <m:r>
                        <a:rPr lang="ja-JP" altLang="en-US" sz="3200" i="1" dirty="0">
                          <a:latin typeface="Cambria Math" panose="02040503050406030204" pitchFamily="18" charset="0"/>
                          <a:cs typeface="Times New Roman" pitchFamily="18" charset="0"/>
                        </a:rPr>
                        <m:t>中央値</m:t>
                      </m:r>
                      <m:r>
                        <a:rPr lang="en-US" altLang="ja-JP" sz="3200" b="0" i="1" dirty="0" smtClean="0">
                          <a:latin typeface="Cambria Math" panose="02040503050406030204" pitchFamily="18" charset="0"/>
                          <a:cs typeface="Times New Roman" pitchFamily="18" charset="0"/>
                        </a:rPr>
                        <m:t>=</m:t>
                      </m:r>
                      <m:r>
                        <a:rPr lang="en-US" altLang="ja-JP" sz="3200" b="0" i="1" dirty="0" smtClean="0">
                          <a:latin typeface="Cambria Math" panose="02040503050406030204" pitchFamily="18" charset="0"/>
                          <a:cs typeface="Times New Roman" pitchFamily="18" charset="0"/>
                        </a:rPr>
                        <m:t>31</m:t>
                      </m:r>
                      <m:r>
                        <a:rPr lang="en-US" altLang="ja-JP" sz="3200" b="0" i="1" dirty="0" smtClean="0">
                          <a:latin typeface="Cambria Math" panose="02040503050406030204" pitchFamily="18" charset="0"/>
                          <a:cs typeface="Times New Roman" pitchFamily="18" charset="0"/>
                        </a:rPr>
                        <m:t>, </m:t>
                      </m:r>
                    </m:oMath>
                  </m:oMathPara>
                </a14:m>
                <a:endParaRPr lang="en-US" altLang="ja-JP" sz="3200" b="0" i="1" dirty="0">
                  <a:latin typeface="Cambria Math" panose="02040503050406030204" pitchFamily="18" charset="0"/>
                  <a:cs typeface="Times New Roman" pitchFamily="18" charset="0"/>
                </a:endParaRPr>
              </a:p>
              <a:p>
                <a:pPr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ja-JP" sz="3200" b="0" i="1" dirty="0" smtClean="0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sSubPr>
                        <m:e>
                          <m:r>
                            <a:rPr lang="en-US" altLang="ja-JP" sz="3200" b="0" i="1" dirty="0" smtClean="0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𝑄</m:t>
                          </m:r>
                        </m:e>
                        <m:sub>
                          <m:r>
                            <a:rPr lang="en-US" altLang="ja-JP" sz="3200" b="0" i="1" dirty="0" smtClean="0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3</m:t>
                          </m:r>
                        </m:sub>
                      </m:sSub>
                      <m:r>
                        <a:rPr lang="en-US" altLang="ja-JP" sz="3200" b="0" i="1" dirty="0" smtClean="0">
                          <a:latin typeface="Cambria Math" panose="02040503050406030204" pitchFamily="18" charset="0"/>
                          <a:cs typeface="Times New Roman" pitchFamily="18" charset="0"/>
                        </a:rPr>
                        <m:t>=</m:t>
                      </m:r>
                      <m:r>
                        <a:rPr lang="en-US" altLang="ja-JP" sz="3200" b="0" i="1" dirty="0" smtClean="0">
                          <a:latin typeface="Cambria Math" panose="02040503050406030204" pitchFamily="18" charset="0"/>
                          <a:cs typeface="Times New Roman" pitchFamily="18" charset="0"/>
                        </a:rPr>
                        <m:t>45</m:t>
                      </m:r>
                      <m:r>
                        <a:rPr lang="en-US" altLang="ja-JP" sz="3200" b="0" i="1" dirty="0" smtClean="0">
                          <a:latin typeface="Cambria Math" panose="02040503050406030204" pitchFamily="18" charset="0"/>
                          <a:cs typeface="Times New Roman" pitchFamily="18" charset="0"/>
                        </a:rPr>
                        <m:t>, </m:t>
                      </m:r>
                      <m:r>
                        <a:rPr lang="ja-JP" altLang="en-US" sz="3200" i="1" dirty="0">
                          <a:latin typeface="Cambria Math" panose="02040503050406030204" pitchFamily="18" charset="0"/>
                          <a:cs typeface="Times New Roman" pitchFamily="18" charset="0"/>
                        </a:rPr>
                        <m:t>最大値</m:t>
                      </m:r>
                      <m:r>
                        <a:rPr lang="en-US" altLang="ja-JP" sz="3200" b="0" i="1" dirty="0" smtClean="0">
                          <a:latin typeface="Cambria Math" panose="02040503050406030204" pitchFamily="18" charset="0"/>
                          <a:cs typeface="Times New Roman" pitchFamily="18" charset="0"/>
                        </a:rPr>
                        <m:t>=</m:t>
                      </m:r>
                      <m:r>
                        <a:rPr lang="en-US" altLang="ja-JP" sz="3200" b="0" i="1" dirty="0" smtClean="0">
                          <a:latin typeface="Cambria Math" panose="02040503050406030204" pitchFamily="18" charset="0"/>
                          <a:cs typeface="Times New Roman" pitchFamily="18" charset="0"/>
                        </a:rPr>
                        <m:t>56</m:t>
                      </m:r>
                    </m:oMath>
                  </m:oMathPara>
                </a14:m>
                <a:endParaRPr lang="en-US" altLang="ja-JP" sz="3200" i="1" dirty="0">
                  <a:latin typeface="Cambria Math" panose="02040503050406030204" pitchFamily="18" charset="0"/>
                  <a:cs typeface="Times New Roman" pitchFamily="18" charset="0"/>
                </a:endParaRPr>
              </a:p>
              <a:p>
                <a:pPr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ja-JP" altLang="en-US" sz="3200" i="1" dirty="0">
                          <a:latin typeface="Cambria Math" panose="02040503050406030204" pitchFamily="18" charset="0"/>
                          <a:cs typeface="Times New Roman" pitchFamily="18" charset="0"/>
                        </a:rPr>
                        <m:t>大阪</m:t>
                      </m:r>
                      <m:r>
                        <a:rPr lang="ja-JP" altLang="en-US" sz="3200" i="1" dirty="0">
                          <a:latin typeface="Cambria Math" panose="02040503050406030204" pitchFamily="18" charset="0"/>
                          <a:cs typeface="Times New Roman" pitchFamily="18" charset="0"/>
                        </a:rPr>
                        <m:t>：</m:t>
                      </m:r>
                      <m:r>
                        <a:rPr lang="ja-JP" altLang="en-US" sz="3200" i="1" dirty="0">
                          <a:latin typeface="Cambria Math" panose="02040503050406030204" pitchFamily="18" charset="0"/>
                          <a:cs typeface="Times New Roman" pitchFamily="18" charset="0"/>
                        </a:rPr>
                        <m:t>最小値</m:t>
                      </m:r>
                      <m:r>
                        <a:rPr lang="en-US" altLang="ja-JP" sz="3200" i="1" dirty="0">
                          <a:latin typeface="Cambria Math" panose="02040503050406030204" pitchFamily="18" charset="0"/>
                          <a:cs typeface="Times New Roman" pitchFamily="18" charset="0"/>
                        </a:rPr>
                        <m:t>=</m:t>
                      </m:r>
                      <m:r>
                        <a:rPr lang="en-US" altLang="ja-JP" sz="3200" b="0" i="1" dirty="0" smtClean="0">
                          <a:latin typeface="Cambria Math" panose="02040503050406030204" pitchFamily="18" charset="0"/>
                          <a:cs typeface="Times New Roman" pitchFamily="18" charset="0"/>
                        </a:rPr>
                        <m:t>27</m:t>
                      </m:r>
                      <m:r>
                        <a:rPr lang="en-US" altLang="ja-JP" sz="3200" i="1" dirty="0">
                          <a:latin typeface="Cambria Math" panose="02040503050406030204" pitchFamily="18" charset="0"/>
                          <a:cs typeface="Times New Roman" pitchFamily="18" charset="0"/>
                        </a:rPr>
                        <m:t>, </m:t>
                      </m:r>
                      <m:sSub>
                        <m:sSubPr>
                          <m:ctrlPr>
                            <a:rPr lang="en-US" altLang="ja-JP" sz="3200" i="1" dirty="0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sSubPr>
                        <m:e>
                          <m:r>
                            <a:rPr lang="en-US" altLang="ja-JP" sz="3200" i="1" dirty="0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𝑄</m:t>
                          </m:r>
                        </m:e>
                        <m:sub>
                          <m:r>
                            <a:rPr lang="en-US" altLang="ja-JP" sz="3200" i="1" dirty="0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altLang="ja-JP" sz="3200" i="1" dirty="0">
                          <a:latin typeface="Cambria Math" panose="02040503050406030204" pitchFamily="18" charset="0"/>
                          <a:cs typeface="Times New Roman" pitchFamily="18" charset="0"/>
                        </a:rPr>
                        <m:t>=</m:t>
                      </m:r>
                      <m:r>
                        <a:rPr lang="en-US" altLang="ja-JP" sz="3200" b="0" i="1" dirty="0" smtClean="0">
                          <a:latin typeface="Cambria Math" panose="02040503050406030204" pitchFamily="18" charset="0"/>
                          <a:cs typeface="Times New Roman" pitchFamily="18" charset="0"/>
                        </a:rPr>
                        <m:t>42</m:t>
                      </m:r>
                      <m:r>
                        <a:rPr lang="en-US" altLang="ja-JP" sz="3200" i="1" dirty="0">
                          <a:latin typeface="Cambria Math" panose="02040503050406030204" pitchFamily="18" charset="0"/>
                          <a:cs typeface="Times New Roman" pitchFamily="18" charset="0"/>
                        </a:rPr>
                        <m:t>.</m:t>
                      </m:r>
                      <m:r>
                        <a:rPr lang="en-US" altLang="ja-JP" sz="3200" i="1" dirty="0">
                          <a:latin typeface="Cambria Math" panose="02040503050406030204" pitchFamily="18" charset="0"/>
                          <a:cs typeface="Times New Roman" pitchFamily="18" charset="0"/>
                        </a:rPr>
                        <m:t>5</m:t>
                      </m:r>
                      <m:r>
                        <a:rPr lang="en-US" altLang="ja-JP" sz="3200" i="1" dirty="0">
                          <a:latin typeface="Cambria Math" panose="02040503050406030204" pitchFamily="18" charset="0"/>
                          <a:cs typeface="Times New Roman" pitchFamily="18" charset="0"/>
                        </a:rPr>
                        <m:t>, </m:t>
                      </m:r>
                      <m:r>
                        <a:rPr lang="ja-JP" altLang="en-US" sz="3200" i="1" dirty="0">
                          <a:latin typeface="Cambria Math" panose="02040503050406030204" pitchFamily="18" charset="0"/>
                          <a:cs typeface="Times New Roman" pitchFamily="18" charset="0"/>
                        </a:rPr>
                        <m:t>中央値</m:t>
                      </m:r>
                      <m:r>
                        <a:rPr lang="en-US" altLang="ja-JP" sz="3200" i="1" dirty="0">
                          <a:latin typeface="Cambria Math" panose="02040503050406030204" pitchFamily="18" charset="0"/>
                          <a:cs typeface="Times New Roman" pitchFamily="18" charset="0"/>
                        </a:rPr>
                        <m:t>=</m:t>
                      </m:r>
                      <m:r>
                        <a:rPr lang="en-US" altLang="ja-JP" sz="3200" b="0" i="1" dirty="0" smtClean="0">
                          <a:latin typeface="Cambria Math" panose="02040503050406030204" pitchFamily="18" charset="0"/>
                          <a:cs typeface="Times New Roman" pitchFamily="18" charset="0"/>
                        </a:rPr>
                        <m:t>45</m:t>
                      </m:r>
                      <m:r>
                        <a:rPr lang="en-US" altLang="ja-JP" sz="3200" b="0" i="1" dirty="0" smtClean="0">
                          <a:latin typeface="Cambria Math" panose="02040503050406030204" pitchFamily="18" charset="0"/>
                          <a:cs typeface="Times New Roman" pitchFamily="18" charset="0"/>
                        </a:rPr>
                        <m:t>, </m:t>
                      </m:r>
                    </m:oMath>
                  </m:oMathPara>
                </a14:m>
                <a:endParaRPr lang="en-US" altLang="ja-JP" sz="3200" i="1" dirty="0">
                  <a:latin typeface="Cambria Math" panose="02040503050406030204" pitchFamily="18" charset="0"/>
                  <a:cs typeface="Times New Roman" pitchFamily="18" charset="0"/>
                </a:endParaRPr>
              </a:p>
              <a:p>
                <a:pPr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ja-JP" sz="3200" i="1" dirty="0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sSubPr>
                        <m:e>
                          <m:r>
                            <a:rPr lang="en-US" altLang="ja-JP" sz="3200" i="1" dirty="0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𝑄</m:t>
                          </m:r>
                        </m:e>
                        <m:sub>
                          <m:r>
                            <a:rPr lang="en-US" altLang="ja-JP" sz="3200" i="1" dirty="0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3</m:t>
                          </m:r>
                        </m:sub>
                      </m:sSub>
                      <m:r>
                        <a:rPr lang="en-US" altLang="ja-JP" sz="3200" i="1" dirty="0">
                          <a:latin typeface="Cambria Math" panose="02040503050406030204" pitchFamily="18" charset="0"/>
                          <a:cs typeface="Times New Roman" pitchFamily="18" charset="0"/>
                        </a:rPr>
                        <m:t>=</m:t>
                      </m:r>
                      <m:r>
                        <a:rPr lang="en-US" altLang="ja-JP" sz="3200" b="0" i="1" dirty="0" smtClean="0">
                          <a:latin typeface="Cambria Math" panose="02040503050406030204" pitchFamily="18" charset="0"/>
                          <a:cs typeface="Times New Roman" pitchFamily="18" charset="0"/>
                        </a:rPr>
                        <m:t>49</m:t>
                      </m:r>
                      <m:r>
                        <a:rPr lang="en-US" altLang="ja-JP" sz="3200" b="0" i="1" dirty="0" smtClean="0">
                          <a:latin typeface="Cambria Math" panose="02040503050406030204" pitchFamily="18" charset="0"/>
                          <a:cs typeface="Times New Roman" pitchFamily="18" charset="0"/>
                        </a:rPr>
                        <m:t>.</m:t>
                      </m:r>
                      <m:r>
                        <a:rPr lang="en-US" altLang="ja-JP" sz="3200" b="0" i="1" dirty="0" smtClean="0">
                          <a:latin typeface="Cambria Math" panose="02040503050406030204" pitchFamily="18" charset="0"/>
                          <a:cs typeface="Times New Roman" pitchFamily="18" charset="0"/>
                        </a:rPr>
                        <m:t>5</m:t>
                      </m:r>
                      <m:r>
                        <a:rPr lang="en-US" altLang="ja-JP" sz="3200" i="1" dirty="0">
                          <a:latin typeface="Cambria Math" panose="02040503050406030204" pitchFamily="18" charset="0"/>
                          <a:cs typeface="Times New Roman" pitchFamily="18" charset="0"/>
                        </a:rPr>
                        <m:t>,</m:t>
                      </m:r>
                      <m:r>
                        <a:rPr lang="en-US" altLang="ja-JP" sz="3200" b="0" i="1" dirty="0" smtClean="0">
                          <a:latin typeface="Cambria Math" panose="02040503050406030204" pitchFamily="18" charset="0"/>
                          <a:cs typeface="Times New Roman" pitchFamily="18" charset="0"/>
                        </a:rPr>
                        <m:t> </m:t>
                      </m:r>
                      <m:r>
                        <a:rPr lang="ja-JP" altLang="en-US" sz="3200" i="1" dirty="0">
                          <a:latin typeface="Cambria Math" panose="02040503050406030204" pitchFamily="18" charset="0"/>
                          <a:cs typeface="Times New Roman" pitchFamily="18" charset="0"/>
                        </a:rPr>
                        <m:t>最大値</m:t>
                      </m:r>
                      <m:r>
                        <a:rPr lang="en-US" altLang="ja-JP" sz="3200" i="1" dirty="0">
                          <a:latin typeface="Cambria Math" panose="02040503050406030204" pitchFamily="18" charset="0"/>
                          <a:cs typeface="Times New Roman" pitchFamily="18" charset="0"/>
                        </a:rPr>
                        <m:t>=</m:t>
                      </m:r>
                      <m:r>
                        <a:rPr lang="en-US" altLang="ja-JP" sz="3200" b="0" i="1" dirty="0" smtClean="0">
                          <a:latin typeface="Cambria Math" panose="02040503050406030204" pitchFamily="18" charset="0"/>
                          <a:cs typeface="Times New Roman" pitchFamily="18" charset="0"/>
                        </a:rPr>
                        <m:t>55</m:t>
                      </m:r>
                    </m:oMath>
                  </m:oMathPara>
                </a14:m>
                <a:endParaRPr lang="en-US" altLang="ja-JP" sz="3200" i="1" dirty="0">
                  <a:latin typeface="Cambria Math" panose="02040503050406030204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6" name="コンテンツ プレースホルダ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93436" y="4413110"/>
                <a:ext cx="8821455" cy="2376264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10" name="オブジェクト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68894041"/>
              </p:ext>
            </p:extLst>
          </p:nvPr>
        </p:nvGraphicFramePr>
        <p:xfrm>
          <a:off x="2349500" y="3500438"/>
          <a:ext cx="7372350" cy="276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42" name="Worksheet" r:id="rId4" imgW="7372485" imgH="276315" progId="Excel.Sheet.12">
                  <p:embed/>
                </p:oleObj>
              </mc:Choice>
              <mc:Fallback>
                <p:oleObj name="Worksheet" r:id="rId4" imgW="7372485" imgH="276315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349500" y="3500438"/>
                        <a:ext cx="7372350" cy="2762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オブジェクト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76817682"/>
              </p:ext>
            </p:extLst>
          </p:nvPr>
        </p:nvGraphicFramePr>
        <p:xfrm>
          <a:off x="2343150" y="3860800"/>
          <a:ext cx="7372350" cy="276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43" name="Worksheet" r:id="rId6" imgW="7372485" imgH="276315" progId="Excel.Sheet.12">
                  <p:embed/>
                </p:oleObj>
              </mc:Choice>
              <mc:Fallback>
                <p:oleObj name="Worksheet" r:id="rId6" imgW="7372485" imgH="276315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2343150" y="3860800"/>
                        <a:ext cx="7372350" cy="2762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456818674"/>
      </p:ext>
    </p:extLst>
  </p:cSld>
  <p:clrMapOvr>
    <a:masterClrMapping/>
  </p:clrMapOvr>
  <p:transition spd="med">
    <p:pull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/>
              <a:t>箱</a:t>
            </a:r>
            <a:r>
              <a:rPr kumimoji="1" lang="ja-JP" altLang="en-US" dirty="0" err="1"/>
              <a:t>ひげ</a:t>
            </a:r>
            <a:r>
              <a:rPr kumimoji="1" lang="ja-JP" altLang="en-US" dirty="0"/>
              <a:t>図：例題</a:t>
            </a:r>
          </a:p>
        </p:txBody>
      </p:sp>
      <p:graphicFrame>
        <p:nvGraphicFramePr>
          <p:cNvPr id="4" name="コンテンツ プレースホルダー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65136590"/>
              </p:ext>
            </p:extLst>
          </p:nvPr>
        </p:nvGraphicFramePr>
        <p:xfrm>
          <a:off x="1593850" y="1600200"/>
          <a:ext cx="9782175" cy="4572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128877109"/>
      </p:ext>
    </p:extLst>
  </p:cSld>
  <p:clrMapOvr>
    <a:masterClrMapping/>
  </p:clrMapOvr>
  <p:transition spd="med">
    <p:pull dir="u"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/>
              <a:t>練習問題１０</a:t>
            </a:r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1197867" y="1617202"/>
            <a:ext cx="10729193" cy="317995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ja-JP" altLang="en-US" sz="3200" dirty="0">
                <a:latin typeface="Times New Roman" pitchFamily="18" charset="0"/>
                <a:cs typeface="Times New Roman" pitchFamily="18" charset="0"/>
              </a:rPr>
              <a:t>次のデータは</a:t>
            </a:r>
            <a:r>
              <a:rPr lang="en-US" altLang="ja-JP" sz="32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ja-JP" altLang="en-US" sz="3200" dirty="0">
                <a:latin typeface="Times New Roman" pitchFamily="18" charset="0"/>
                <a:cs typeface="Times New Roman" pitchFamily="18" charset="0"/>
              </a:rPr>
              <a:t>名古屋について</a:t>
            </a:r>
            <a:r>
              <a:rPr lang="en-US" altLang="ja-JP" sz="3200" dirty="0">
                <a:latin typeface="Times New Roman" pitchFamily="18" charset="0"/>
                <a:cs typeface="Times New Roman" pitchFamily="18" charset="0"/>
              </a:rPr>
              <a:t>, 2001</a:t>
            </a:r>
            <a:r>
              <a:rPr lang="ja-JP" altLang="en-US" sz="3200" dirty="0">
                <a:latin typeface="Times New Roman" pitchFamily="18" charset="0"/>
                <a:cs typeface="Times New Roman" pitchFamily="18" charset="0"/>
              </a:rPr>
              <a:t>年から</a:t>
            </a:r>
            <a:r>
              <a:rPr lang="en-US" altLang="ja-JP" sz="3200" dirty="0">
                <a:latin typeface="Times New Roman" pitchFamily="18" charset="0"/>
                <a:cs typeface="Times New Roman" pitchFamily="18" charset="0"/>
              </a:rPr>
              <a:t>2012</a:t>
            </a:r>
            <a:r>
              <a:rPr lang="ja-JP" altLang="en-US" sz="3200" dirty="0">
                <a:latin typeface="Times New Roman" pitchFamily="18" charset="0"/>
                <a:cs typeface="Times New Roman" pitchFamily="18" charset="0"/>
              </a:rPr>
              <a:t>年</a:t>
            </a:r>
            <a:endParaRPr lang="en-US" altLang="ja-JP" sz="3200" dirty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ja-JP" altLang="en-US" sz="3200" dirty="0" err="1">
                <a:latin typeface="Times New Roman" pitchFamily="18" charset="0"/>
                <a:cs typeface="Times New Roman" pitchFamily="18" charset="0"/>
              </a:rPr>
              <a:t>までの</a:t>
            </a:r>
            <a:r>
              <a:rPr lang="ja-JP" altLang="en-US" sz="3200" dirty="0">
                <a:latin typeface="Times New Roman" pitchFamily="18" charset="0"/>
                <a:cs typeface="Times New Roman" pitchFamily="18" charset="0"/>
              </a:rPr>
              <a:t>最低気温が </a:t>
            </a:r>
            <a:r>
              <a:rPr lang="en-US" altLang="ja-JP" sz="3200" dirty="0">
                <a:latin typeface="Times New Roman" pitchFamily="18" charset="0"/>
                <a:cs typeface="Times New Roman" pitchFamily="18" charset="0"/>
              </a:rPr>
              <a:t>25</a:t>
            </a:r>
            <a:r>
              <a:rPr lang="ja-JP" altLang="en-US" sz="3200" dirty="0">
                <a:latin typeface="Times New Roman" pitchFamily="18" charset="0"/>
                <a:cs typeface="Times New Roman" pitchFamily="18" charset="0"/>
              </a:rPr>
              <a:t>℃以上であった日の日数を</a:t>
            </a:r>
            <a:r>
              <a:rPr lang="en-US" altLang="ja-JP" sz="32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ja-JP" altLang="en-US" sz="3200" dirty="0">
                <a:latin typeface="Times New Roman" pitchFamily="18" charset="0"/>
                <a:cs typeface="Times New Roman" pitchFamily="18" charset="0"/>
              </a:rPr>
              <a:t>１年</a:t>
            </a:r>
            <a:endParaRPr lang="en-US" altLang="ja-JP" sz="3200" dirty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ja-JP" altLang="en-US" sz="3200" dirty="0">
                <a:latin typeface="Times New Roman" pitchFamily="18" charset="0"/>
                <a:cs typeface="Times New Roman" pitchFamily="18" charset="0"/>
              </a:rPr>
              <a:t>ごとに集計した結果である。（単位は日）</a:t>
            </a:r>
            <a:endParaRPr lang="en-US" altLang="ja-JP" sz="3200" dirty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ja-JP" altLang="en-US" sz="3200" dirty="0">
                <a:latin typeface="Times New Roman" pitchFamily="18" charset="0"/>
                <a:cs typeface="Times New Roman" pitchFamily="18" charset="0"/>
              </a:rPr>
              <a:t>このデータの箱ひげ図を</a:t>
            </a:r>
            <a:r>
              <a:rPr lang="en-US" altLang="ja-JP" sz="32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ja-JP" altLang="en-US" sz="3200" dirty="0">
                <a:latin typeface="Times New Roman" pitchFamily="18" charset="0"/>
                <a:cs typeface="Times New Roman" pitchFamily="18" charset="0"/>
              </a:rPr>
              <a:t>先の例題の東京</a:t>
            </a:r>
            <a:r>
              <a:rPr lang="en-US" altLang="ja-JP" sz="32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ja-JP" altLang="en-US" sz="3200" dirty="0">
                <a:latin typeface="Times New Roman" pitchFamily="18" charset="0"/>
                <a:cs typeface="Times New Roman" pitchFamily="18" charset="0"/>
              </a:rPr>
              <a:t>大阪の箱ひ</a:t>
            </a:r>
            <a:endParaRPr lang="en-US" altLang="ja-JP" sz="3200" dirty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ja-JP" altLang="en-US" sz="3200" dirty="0">
                <a:latin typeface="Times New Roman" pitchFamily="18" charset="0"/>
                <a:cs typeface="Times New Roman" pitchFamily="18" charset="0"/>
              </a:rPr>
              <a:t>げ図と並べてかき</a:t>
            </a:r>
            <a:r>
              <a:rPr lang="en-US" altLang="ja-JP" sz="32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ja-JP" altLang="en-US" sz="3200" dirty="0">
                <a:latin typeface="Times New Roman" pitchFamily="18" charset="0"/>
                <a:cs typeface="Times New Roman" pitchFamily="18" charset="0"/>
              </a:rPr>
              <a:t>３都市のデータの分布を比較せよ。</a:t>
            </a:r>
            <a:endParaRPr lang="en-US" altLang="ja-JP" sz="3200" dirty="0">
              <a:latin typeface="Times New Roman" pitchFamily="18" charset="0"/>
              <a:cs typeface="Times New Roman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コンテンツ プレースホルダ 2"/>
              <p:cNvSpPr txBox="1">
                <a:spLocks/>
              </p:cNvSpPr>
              <p:nvPr/>
            </p:nvSpPr>
            <p:spPr>
              <a:xfrm>
                <a:off x="1616532" y="5500696"/>
                <a:ext cx="8821455" cy="1168664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246888" indent="-246888" algn="l" defTabSz="914400" rtl="0" eaLnBrk="1" latinLnBrk="0" hangingPunct="1">
                  <a:lnSpc>
                    <a:spcPct val="90000"/>
                  </a:lnSpc>
                  <a:spcBef>
                    <a:spcPts val="1400"/>
                  </a:spcBef>
                  <a:buFont typeface="Euphemia" pitchFamily="34" charset="0"/>
                  <a:buChar char="›"/>
                  <a:defRPr kumimoji="1" lang="ja-JP" sz="2800" kern="1200">
                    <a:solidFill>
                      <a:schemeClr val="tx1"/>
                    </a:solidFill>
                    <a:latin typeface="HG丸ｺﾞｼｯｸM-PRO" pitchFamily="50" charset="-128"/>
                    <a:ea typeface="HG丸ｺﾞｼｯｸM-PRO" pitchFamily="50" charset="-128"/>
                    <a:cs typeface="HG丸ｺﾞｼｯｸM-PRO" pitchFamily="50" charset="-128"/>
                  </a:defRPr>
                </a:lvl1pPr>
                <a:lvl2pPr marL="612648" indent="-246888" algn="l" defTabSz="914400" rtl="0" eaLnBrk="1" latinLnBrk="0" hangingPunct="1">
                  <a:lnSpc>
                    <a:spcPct val="90000"/>
                  </a:lnSpc>
                  <a:spcBef>
                    <a:spcPts val="600"/>
                  </a:spcBef>
                  <a:buFont typeface="Euphemia" pitchFamily="34" charset="0"/>
                  <a:buChar char="–"/>
                  <a:defRPr kumimoji="1" lang="ja-JP" sz="2400" kern="1200">
                    <a:solidFill>
                      <a:schemeClr val="tx1"/>
                    </a:solidFill>
                    <a:latin typeface="HG丸ｺﾞｼｯｸM-PRO" pitchFamily="50" charset="-128"/>
                    <a:ea typeface="HG丸ｺﾞｼｯｸM-PRO" pitchFamily="50" charset="-128"/>
                    <a:cs typeface="HG丸ｺﾞｼｯｸM-PRO" pitchFamily="50" charset="-128"/>
                  </a:defRPr>
                </a:lvl2pPr>
                <a:lvl3pPr marL="978408" indent="-246888" algn="l" defTabSz="914400" rtl="0" eaLnBrk="1" latinLnBrk="0" hangingPunct="1">
                  <a:lnSpc>
                    <a:spcPct val="90000"/>
                  </a:lnSpc>
                  <a:spcBef>
                    <a:spcPts val="600"/>
                  </a:spcBef>
                  <a:buFont typeface="Euphemia" pitchFamily="34" charset="0"/>
                  <a:buChar char="›"/>
                  <a:defRPr kumimoji="1" lang="ja-JP" sz="2000" kern="1200">
                    <a:solidFill>
                      <a:schemeClr val="tx1"/>
                    </a:solidFill>
                    <a:latin typeface="HG丸ｺﾞｼｯｸM-PRO" pitchFamily="50" charset="-128"/>
                    <a:ea typeface="HG丸ｺﾞｼｯｸM-PRO" pitchFamily="50" charset="-128"/>
                    <a:cs typeface="HG丸ｺﾞｼｯｸM-PRO" pitchFamily="50" charset="-128"/>
                  </a:defRPr>
                </a:lvl3pPr>
                <a:lvl4pPr marL="1344168" indent="-246888" algn="l" defTabSz="914400" rtl="0" eaLnBrk="1" latinLnBrk="0" hangingPunct="1">
                  <a:lnSpc>
                    <a:spcPct val="90000"/>
                  </a:lnSpc>
                  <a:spcBef>
                    <a:spcPts val="600"/>
                  </a:spcBef>
                  <a:buFont typeface="Arial" pitchFamily="34" charset="0"/>
                  <a:buChar char="–"/>
                  <a:defRPr kumimoji="1" lang="ja-JP" sz="1800" kern="1200">
                    <a:solidFill>
                      <a:schemeClr val="tx1"/>
                    </a:solidFill>
                    <a:latin typeface="HG丸ｺﾞｼｯｸM-PRO" pitchFamily="50" charset="-128"/>
                    <a:ea typeface="HG丸ｺﾞｼｯｸM-PRO" pitchFamily="50" charset="-128"/>
                    <a:cs typeface="HG丸ｺﾞｼｯｸM-PRO" pitchFamily="50" charset="-128"/>
                  </a:defRPr>
                </a:lvl4pPr>
                <a:lvl5pPr marL="1709928" indent="-246888" algn="l" defTabSz="914400" rtl="0" eaLnBrk="1" latinLnBrk="0" hangingPunct="1">
                  <a:lnSpc>
                    <a:spcPct val="90000"/>
                  </a:lnSpc>
                  <a:spcBef>
                    <a:spcPts val="600"/>
                  </a:spcBef>
                  <a:buFont typeface="Euphemia" pitchFamily="34" charset="0"/>
                  <a:buChar char="›"/>
                  <a:defRPr kumimoji="1" lang="ja-JP" sz="1800" kern="1200">
                    <a:solidFill>
                      <a:schemeClr val="tx1"/>
                    </a:solidFill>
                    <a:latin typeface="HG丸ｺﾞｼｯｸM-PRO" pitchFamily="50" charset="-128"/>
                    <a:ea typeface="HG丸ｺﾞｼｯｸM-PRO" pitchFamily="50" charset="-128"/>
                    <a:cs typeface="HG丸ｺﾞｼｯｸM-PRO" pitchFamily="50" charset="-128"/>
                  </a:defRPr>
                </a:lvl5pPr>
                <a:lvl6pPr marL="2075688" indent="-246888" algn="l" defTabSz="914400" rtl="0" eaLnBrk="1" latinLnBrk="0" hangingPunct="1">
                  <a:lnSpc>
                    <a:spcPct val="90000"/>
                  </a:lnSpc>
                  <a:spcBef>
                    <a:spcPts val="600"/>
                  </a:spcBef>
                  <a:buFont typeface="Euphemia" pitchFamily="34" charset="0"/>
                  <a:buChar char="–"/>
                  <a:defRPr kumimoji="1" lang="ja-JP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441448" indent="-246888" algn="l" defTabSz="914400" rtl="0" eaLnBrk="1" latinLnBrk="0" hangingPunct="1">
                  <a:lnSpc>
                    <a:spcPct val="90000"/>
                  </a:lnSpc>
                  <a:spcBef>
                    <a:spcPts val="600"/>
                  </a:spcBef>
                  <a:buFont typeface="Euphemia" pitchFamily="34" charset="0"/>
                  <a:buChar char="›"/>
                  <a:defRPr kumimoji="1" lang="ja-JP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807208" indent="-246888" algn="l" defTabSz="914400" rtl="0" eaLnBrk="1" latinLnBrk="0" hangingPunct="1">
                  <a:lnSpc>
                    <a:spcPct val="90000"/>
                  </a:lnSpc>
                  <a:spcBef>
                    <a:spcPts val="600"/>
                  </a:spcBef>
                  <a:buFont typeface="Euphemia" pitchFamily="34" charset="0"/>
                  <a:buChar char="–"/>
                  <a:defRPr kumimoji="1" lang="ja-JP" sz="1800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72968" indent="-246888" algn="l" defTabSz="914400" rtl="0" eaLnBrk="1" latinLnBrk="0" hangingPunct="1">
                  <a:lnSpc>
                    <a:spcPct val="90000"/>
                  </a:lnSpc>
                  <a:spcBef>
                    <a:spcPts val="600"/>
                  </a:spcBef>
                  <a:buFont typeface="Euphemia" pitchFamily="34" charset="0"/>
                  <a:buChar char="›"/>
                  <a:defRPr kumimoji="1" lang="ja-JP" sz="1800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ja-JP" altLang="en-US" sz="3200" i="1" dirty="0" smtClean="0">
                          <a:latin typeface="Cambria Math" panose="02040503050406030204" pitchFamily="18" charset="0"/>
                          <a:cs typeface="Times New Roman" pitchFamily="18" charset="0"/>
                        </a:rPr>
                        <m:t>名古屋：</m:t>
                      </m:r>
                      <m:r>
                        <a:rPr lang="ja-JP" altLang="en-US" sz="3200" i="1" dirty="0">
                          <a:latin typeface="Cambria Math" panose="02040503050406030204" pitchFamily="18" charset="0"/>
                          <a:cs typeface="Times New Roman" pitchFamily="18" charset="0"/>
                        </a:rPr>
                        <m:t>最小値</m:t>
                      </m:r>
                      <m:r>
                        <a:rPr lang="en-US" altLang="ja-JP" sz="3200" b="0" i="1" dirty="0" smtClean="0">
                          <a:latin typeface="Cambria Math" panose="02040503050406030204" pitchFamily="18" charset="0"/>
                          <a:cs typeface="Times New Roman" pitchFamily="18" charset="0"/>
                        </a:rPr>
                        <m:t>=13, </m:t>
                      </m:r>
                      <m:sSub>
                        <m:sSubPr>
                          <m:ctrlPr>
                            <a:rPr lang="en-US" altLang="ja-JP" sz="3200" b="0" i="1" dirty="0" smtClean="0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sSubPr>
                        <m:e>
                          <m:r>
                            <a:rPr lang="en-US" altLang="ja-JP" sz="3200" b="0" i="1" dirty="0" smtClean="0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𝑄</m:t>
                          </m:r>
                        </m:e>
                        <m:sub>
                          <m:r>
                            <a:rPr lang="en-US" altLang="ja-JP" sz="3200" b="0" i="1" dirty="0" smtClean="0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altLang="ja-JP" sz="3200" b="0" i="1" dirty="0" smtClean="0">
                          <a:latin typeface="Cambria Math" panose="02040503050406030204" pitchFamily="18" charset="0"/>
                          <a:cs typeface="Times New Roman" pitchFamily="18" charset="0"/>
                        </a:rPr>
                        <m:t>=22.5, </m:t>
                      </m:r>
                      <m:r>
                        <a:rPr lang="ja-JP" altLang="en-US" sz="3200" i="1" dirty="0">
                          <a:latin typeface="Cambria Math" panose="02040503050406030204" pitchFamily="18" charset="0"/>
                          <a:cs typeface="Times New Roman" pitchFamily="18" charset="0"/>
                        </a:rPr>
                        <m:t>中央値</m:t>
                      </m:r>
                      <m:r>
                        <a:rPr lang="en-US" altLang="ja-JP" sz="3200" b="0" i="1" dirty="0" smtClean="0">
                          <a:latin typeface="Cambria Math" panose="02040503050406030204" pitchFamily="18" charset="0"/>
                          <a:cs typeface="Times New Roman" pitchFamily="18" charset="0"/>
                        </a:rPr>
                        <m:t>=26, </m:t>
                      </m:r>
                    </m:oMath>
                  </m:oMathPara>
                </a14:m>
                <a:endParaRPr lang="en-US" altLang="ja-JP" sz="3200" b="0" i="1" dirty="0">
                  <a:latin typeface="Cambria Math" panose="02040503050406030204" pitchFamily="18" charset="0"/>
                  <a:cs typeface="Times New Roman" pitchFamily="18" charset="0"/>
                </a:endParaRPr>
              </a:p>
              <a:p>
                <a:pPr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ja-JP" sz="3200" b="0" i="1" dirty="0" smtClean="0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sSubPr>
                        <m:e>
                          <m:r>
                            <a:rPr lang="en-US" altLang="ja-JP" sz="3200" b="0" i="1" dirty="0" smtClean="0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𝑄</m:t>
                          </m:r>
                        </m:e>
                        <m:sub>
                          <m:r>
                            <a:rPr lang="en-US" altLang="ja-JP" sz="3200" b="0" i="1" dirty="0" smtClean="0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3</m:t>
                          </m:r>
                        </m:sub>
                      </m:sSub>
                      <m:r>
                        <a:rPr lang="en-US" altLang="ja-JP" sz="3200" b="0" i="1" dirty="0" smtClean="0">
                          <a:latin typeface="Cambria Math" panose="02040503050406030204" pitchFamily="18" charset="0"/>
                          <a:cs typeface="Times New Roman" pitchFamily="18" charset="0"/>
                        </a:rPr>
                        <m:t>=31.5, </m:t>
                      </m:r>
                      <m:r>
                        <a:rPr lang="ja-JP" altLang="en-US" sz="3200" i="1" dirty="0">
                          <a:latin typeface="Cambria Math" panose="02040503050406030204" pitchFamily="18" charset="0"/>
                          <a:cs typeface="Times New Roman" pitchFamily="18" charset="0"/>
                        </a:rPr>
                        <m:t>最大値</m:t>
                      </m:r>
                      <m:r>
                        <a:rPr lang="en-US" altLang="ja-JP" sz="3200" b="0" i="1" dirty="0" smtClean="0">
                          <a:latin typeface="Cambria Math" panose="02040503050406030204" pitchFamily="18" charset="0"/>
                          <a:cs typeface="Times New Roman" pitchFamily="18" charset="0"/>
                        </a:rPr>
                        <m:t>=48</m:t>
                      </m:r>
                    </m:oMath>
                  </m:oMathPara>
                </a14:m>
                <a:endParaRPr lang="en-US" altLang="ja-JP" sz="3200" i="1" dirty="0">
                  <a:latin typeface="Cambria Math" panose="02040503050406030204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6" name="コンテンツ プレースホルダ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16532" y="5500696"/>
                <a:ext cx="8821455" cy="1168664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10" name="オブジェクト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39484664"/>
              </p:ext>
            </p:extLst>
          </p:nvPr>
        </p:nvGraphicFramePr>
        <p:xfrm>
          <a:off x="2349500" y="4997450"/>
          <a:ext cx="7581900" cy="276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51" name="Worksheet" r:id="rId4" imgW="7581900" imgH="276315" progId="Excel.Sheet.12">
                  <p:embed/>
                </p:oleObj>
              </mc:Choice>
              <mc:Fallback>
                <p:oleObj name="Worksheet" r:id="rId4" imgW="7581900" imgH="276315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349500" y="4997450"/>
                        <a:ext cx="7581900" cy="2762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488295002"/>
      </p:ext>
    </p:extLst>
  </p:cSld>
  <p:clrMapOvr>
    <a:masterClrMapping/>
  </p:clrMapOvr>
  <p:transition spd="med">
    <p:pull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/>
              <a:t>練習問題１０：箱ひげ図</a:t>
            </a:r>
          </a:p>
        </p:txBody>
      </p:sp>
      <p:graphicFrame>
        <p:nvGraphicFramePr>
          <p:cNvPr id="3" name="コンテンツ プレースホルダー 2">
            <a:extLst>
              <a:ext uri="{FF2B5EF4-FFF2-40B4-BE49-F238E27FC236}">
                <a16:creationId xmlns:a16="http://schemas.microsoft.com/office/drawing/2014/main" id="{B84D1BAB-C7F5-6640-AF7D-61613D0EB37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18322386"/>
              </p:ext>
            </p:extLst>
          </p:nvPr>
        </p:nvGraphicFramePr>
        <p:xfrm>
          <a:off x="1593850" y="1600200"/>
          <a:ext cx="9782175" cy="4572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989975632"/>
      </p:ext>
    </p:extLst>
  </p:cSld>
  <p:clrMapOvr>
    <a:masterClrMapping/>
  </p:clrMapOvr>
  <p:transition spd="med">
    <p:pull dir="u"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kumimoji="1" lang="ja-JP" altLang="en-US" dirty="0"/>
              <a:t>データの分布と箱</a:t>
            </a:r>
            <a:r>
              <a:rPr kumimoji="1" lang="ja-JP" altLang="en-US" dirty="0" err="1"/>
              <a:t>ひげ</a:t>
            </a:r>
            <a:r>
              <a:rPr kumimoji="1" lang="ja-JP" altLang="en-US" dirty="0"/>
              <a:t>図の関係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コンテンツ プレースホルダ 2"/>
              <p:cNvSpPr>
                <a:spLocks noGrp="1"/>
              </p:cNvSpPr>
              <p:nvPr>
                <p:ph idx="1"/>
              </p:nvPr>
            </p:nvSpPr>
            <p:spPr>
              <a:xfrm>
                <a:off x="1269876" y="1569359"/>
                <a:ext cx="10616001" cy="854099"/>
              </a:xfrm>
            </p:spPr>
            <p:txBody>
              <a:bodyPr>
                <a:normAutofit/>
              </a:bodyPr>
              <a:lstStyle/>
              <a:p>
                <a:pPr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ja-JP" altLang="en-US" sz="3200" i="1" smtClean="0">
                          <a:latin typeface="Cambria Math" panose="02040503050406030204" pitchFamily="18" charset="0"/>
                          <a:cs typeface="Times New Roman" pitchFamily="18" charset="0"/>
                        </a:rPr>
                        <m:t>　データの分布</m:t>
                      </m:r>
                      <m:r>
                        <a:rPr lang="ja-JP" altLang="en-US" sz="3200" i="1">
                          <a:latin typeface="Cambria Math" panose="02040503050406030204" pitchFamily="18" charset="0"/>
                          <a:cs typeface="Times New Roman" pitchFamily="18" charset="0"/>
                        </a:rPr>
                        <m:t>と、箱ひげ図の</m:t>
                      </m:r>
                      <m:r>
                        <a:rPr lang="ja-JP" altLang="en-US" sz="3200" i="1" smtClean="0">
                          <a:latin typeface="Cambria Math" panose="02040503050406030204" pitchFamily="18" charset="0"/>
                          <a:cs typeface="Times New Roman" pitchFamily="18" charset="0"/>
                        </a:rPr>
                        <m:t>関係について</m:t>
                      </m:r>
                      <m:r>
                        <a:rPr lang="ja-JP" altLang="en-US" sz="3200" i="1">
                          <a:latin typeface="Cambria Math" panose="02040503050406030204" pitchFamily="18" charset="0"/>
                          <a:cs typeface="Times New Roman" pitchFamily="18" charset="0"/>
                        </a:rPr>
                        <m:t>考える。</m:t>
                      </m:r>
                    </m:oMath>
                  </m:oMathPara>
                </a14:m>
                <a:endParaRPr lang="en-US" altLang="ja-JP" sz="3200" i="1" dirty="0">
                  <a:latin typeface="Cambria Math" panose="02040503050406030204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3" name="コンテンツ プレースホルダ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269876" y="1569359"/>
                <a:ext cx="10616001" cy="854099"/>
              </a:xfrm>
              <a:blipFill rotWithShape="0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22" name="グラフ 21"/>
          <p:cNvGraphicFramePr/>
          <p:nvPr>
            <p:extLst>
              <p:ext uri="{D42A27DB-BD31-4B8C-83A1-F6EECF244321}">
                <p14:modId xmlns:p14="http://schemas.microsoft.com/office/powerpoint/2010/main" val="1728296616"/>
              </p:ext>
            </p:extLst>
          </p:nvPr>
        </p:nvGraphicFramePr>
        <p:xfrm>
          <a:off x="1195535" y="3212976"/>
          <a:ext cx="3641586" cy="327382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28" name="グラフ 27"/>
          <p:cNvGraphicFramePr/>
          <p:nvPr>
            <p:extLst>
              <p:ext uri="{D42A27DB-BD31-4B8C-83A1-F6EECF244321}">
                <p14:modId xmlns:p14="http://schemas.microsoft.com/office/powerpoint/2010/main" val="946380383"/>
              </p:ext>
            </p:extLst>
          </p:nvPr>
        </p:nvGraphicFramePr>
        <p:xfrm>
          <a:off x="4721078" y="3212976"/>
          <a:ext cx="3641586" cy="327382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30" name="グラフ 29"/>
          <p:cNvGraphicFramePr/>
          <p:nvPr>
            <p:extLst>
              <p:ext uri="{D42A27DB-BD31-4B8C-83A1-F6EECF244321}">
                <p14:modId xmlns:p14="http://schemas.microsoft.com/office/powerpoint/2010/main" val="3597425828"/>
              </p:ext>
            </p:extLst>
          </p:nvPr>
        </p:nvGraphicFramePr>
        <p:xfrm>
          <a:off x="8244291" y="3212976"/>
          <a:ext cx="3641586" cy="327382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10" name="正方形/長方形 9"/>
          <p:cNvSpPr/>
          <p:nvPr/>
        </p:nvSpPr>
        <p:spPr>
          <a:xfrm>
            <a:off x="2710036" y="2559767"/>
            <a:ext cx="792088" cy="43718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38100">
            <a:solidFill>
              <a:schemeClr val="accent1">
                <a:lumMod val="50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11" name="直線コネクタ 10"/>
          <p:cNvCxnSpPr>
            <a:stCxn id="10" idx="0"/>
            <a:endCxn id="10" idx="2"/>
          </p:cNvCxnSpPr>
          <p:nvPr/>
        </p:nvCxnSpPr>
        <p:spPr>
          <a:xfrm>
            <a:off x="3106080" y="2559767"/>
            <a:ext cx="0" cy="437185"/>
          </a:xfrm>
          <a:prstGeom prst="line">
            <a:avLst/>
          </a:prstGeom>
          <a:ln w="38100">
            <a:solidFill>
              <a:schemeClr val="accent1">
                <a:lumMod val="50000"/>
              </a:schemeClr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直線コネクタ 11"/>
          <p:cNvCxnSpPr>
            <a:stCxn id="10" idx="1"/>
          </p:cNvCxnSpPr>
          <p:nvPr/>
        </p:nvCxnSpPr>
        <p:spPr>
          <a:xfrm flipH="1">
            <a:off x="1701924" y="2778360"/>
            <a:ext cx="1008112" cy="2568"/>
          </a:xfrm>
          <a:prstGeom prst="line">
            <a:avLst/>
          </a:prstGeom>
          <a:ln w="38100">
            <a:solidFill>
              <a:schemeClr val="accent1">
                <a:lumMod val="50000"/>
              </a:schemeClr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直線コネクタ 12"/>
          <p:cNvCxnSpPr>
            <a:stCxn id="10" idx="3"/>
          </p:cNvCxnSpPr>
          <p:nvPr/>
        </p:nvCxnSpPr>
        <p:spPr>
          <a:xfrm>
            <a:off x="3502124" y="2778360"/>
            <a:ext cx="864096" cy="0"/>
          </a:xfrm>
          <a:prstGeom prst="line">
            <a:avLst/>
          </a:prstGeom>
          <a:ln w="38100">
            <a:solidFill>
              <a:schemeClr val="accent1">
                <a:lumMod val="50000"/>
              </a:schemeClr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直線コネクタ 13"/>
          <p:cNvCxnSpPr/>
          <p:nvPr/>
        </p:nvCxnSpPr>
        <p:spPr>
          <a:xfrm flipV="1">
            <a:off x="1701924" y="2626638"/>
            <a:ext cx="0" cy="288032"/>
          </a:xfrm>
          <a:prstGeom prst="line">
            <a:avLst/>
          </a:prstGeom>
          <a:ln w="38100">
            <a:solidFill>
              <a:schemeClr val="accent1">
                <a:lumMod val="50000"/>
              </a:schemeClr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直線コネクタ 14"/>
          <p:cNvCxnSpPr/>
          <p:nvPr/>
        </p:nvCxnSpPr>
        <p:spPr>
          <a:xfrm flipV="1">
            <a:off x="4366220" y="2626638"/>
            <a:ext cx="2334" cy="288032"/>
          </a:xfrm>
          <a:prstGeom prst="line">
            <a:avLst/>
          </a:prstGeom>
          <a:ln w="38100">
            <a:solidFill>
              <a:schemeClr val="accent1">
                <a:lumMod val="50000"/>
              </a:schemeClr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正方形/長方形 39"/>
          <p:cNvSpPr/>
          <p:nvPr/>
        </p:nvSpPr>
        <p:spPr>
          <a:xfrm>
            <a:off x="5590357" y="2567472"/>
            <a:ext cx="792088" cy="43718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38100">
            <a:solidFill>
              <a:schemeClr val="accent1">
                <a:lumMod val="50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41" name="直線コネクタ 40"/>
          <p:cNvCxnSpPr/>
          <p:nvPr/>
        </p:nvCxnSpPr>
        <p:spPr>
          <a:xfrm>
            <a:off x="5878388" y="2567472"/>
            <a:ext cx="0" cy="437185"/>
          </a:xfrm>
          <a:prstGeom prst="line">
            <a:avLst/>
          </a:prstGeom>
          <a:ln w="38100">
            <a:solidFill>
              <a:schemeClr val="accent1">
                <a:lumMod val="50000"/>
              </a:schemeClr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直線コネクタ 41"/>
          <p:cNvCxnSpPr>
            <a:stCxn id="40" idx="1"/>
          </p:cNvCxnSpPr>
          <p:nvPr/>
        </p:nvCxnSpPr>
        <p:spPr>
          <a:xfrm flipH="1">
            <a:off x="5227982" y="2786065"/>
            <a:ext cx="362375" cy="0"/>
          </a:xfrm>
          <a:prstGeom prst="line">
            <a:avLst/>
          </a:prstGeom>
          <a:ln w="38100">
            <a:solidFill>
              <a:schemeClr val="accent1">
                <a:lumMod val="50000"/>
              </a:schemeClr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直線コネクタ 42"/>
          <p:cNvCxnSpPr>
            <a:stCxn id="40" idx="3"/>
          </p:cNvCxnSpPr>
          <p:nvPr/>
        </p:nvCxnSpPr>
        <p:spPr>
          <a:xfrm>
            <a:off x="6382445" y="2786065"/>
            <a:ext cx="1509833" cy="0"/>
          </a:xfrm>
          <a:prstGeom prst="line">
            <a:avLst/>
          </a:prstGeom>
          <a:ln w="38100">
            <a:solidFill>
              <a:schemeClr val="accent1">
                <a:lumMod val="50000"/>
              </a:schemeClr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直線コネクタ 43"/>
          <p:cNvCxnSpPr/>
          <p:nvPr/>
        </p:nvCxnSpPr>
        <p:spPr>
          <a:xfrm flipV="1">
            <a:off x="5227982" y="2631775"/>
            <a:ext cx="0" cy="288032"/>
          </a:xfrm>
          <a:prstGeom prst="line">
            <a:avLst/>
          </a:prstGeom>
          <a:ln w="38100">
            <a:solidFill>
              <a:schemeClr val="accent1">
                <a:lumMod val="50000"/>
              </a:schemeClr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直線コネクタ 44"/>
          <p:cNvCxnSpPr/>
          <p:nvPr/>
        </p:nvCxnSpPr>
        <p:spPr>
          <a:xfrm flipV="1">
            <a:off x="7892278" y="2631775"/>
            <a:ext cx="2334" cy="288032"/>
          </a:xfrm>
          <a:prstGeom prst="line">
            <a:avLst/>
          </a:prstGeom>
          <a:ln w="38100">
            <a:solidFill>
              <a:schemeClr val="accent1">
                <a:lumMod val="50000"/>
              </a:schemeClr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正方形/長方形 45"/>
          <p:cNvSpPr/>
          <p:nvPr/>
        </p:nvSpPr>
        <p:spPr>
          <a:xfrm>
            <a:off x="10353225" y="2553608"/>
            <a:ext cx="792088" cy="43718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38100">
            <a:solidFill>
              <a:schemeClr val="accent1">
                <a:lumMod val="50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47" name="直線コネクタ 46"/>
          <p:cNvCxnSpPr/>
          <p:nvPr/>
        </p:nvCxnSpPr>
        <p:spPr>
          <a:xfrm>
            <a:off x="10846940" y="2553608"/>
            <a:ext cx="0" cy="437185"/>
          </a:xfrm>
          <a:prstGeom prst="line">
            <a:avLst/>
          </a:prstGeom>
          <a:ln w="38100">
            <a:solidFill>
              <a:schemeClr val="accent1">
                <a:lumMod val="50000"/>
              </a:schemeClr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直線コネクタ 47"/>
          <p:cNvCxnSpPr>
            <a:stCxn id="46" idx="1"/>
          </p:cNvCxnSpPr>
          <p:nvPr/>
        </p:nvCxnSpPr>
        <p:spPr>
          <a:xfrm flipH="1">
            <a:off x="8828382" y="2772201"/>
            <a:ext cx="1524843" cy="0"/>
          </a:xfrm>
          <a:prstGeom prst="line">
            <a:avLst/>
          </a:prstGeom>
          <a:ln w="38100">
            <a:solidFill>
              <a:schemeClr val="accent1">
                <a:lumMod val="50000"/>
              </a:schemeClr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直線コネクタ 48"/>
          <p:cNvCxnSpPr>
            <a:stCxn id="46" idx="3"/>
          </p:cNvCxnSpPr>
          <p:nvPr/>
        </p:nvCxnSpPr>
        <p:spPr>
          <a:xfrm>
            <a:off x="11145313" y="2772201"/>
            <a:ext cx="349699" cy="0"/>
          </a:xfrm>
          <a:prstGeom prst="line">
            <a:avLst/>
          </a:prstGeom>
          <a:ln w="38100">
            <a:solidFill>
              <a:schemeClr val="accent1">
                <a:lumMod val="50000"/>
              </a:schemeClr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直線コネクタ 49"/>
          <p:cNvCxnSpPr/>
          <p:nvPr/>
        </p:nvCxnSpPr>
        <p:spPr>
          <a:xfrm flipV="1">
            <a:off x="8830716" y="2631775"/>
            <a:ext cx="0" cy="288032"/>
          </a:xfrm>
          <a:prstGeom prst="line">
            <a:avLst/>
          </a:prstGeom>
          <a:ln w="38100">
            <a:solidFill>
              <a:schemeClr val="accent1">
                <a:lumMod val="50000"/>
              </a:schemeClr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直線コネクタ 50"/>
          <p:cNvCxnSpPr/>
          <p:nvPr/>
        </p:nvCxnSpPr>
        <p:spPr>
          <a:xfrm flipV="1">
            <a:off x="11495012" y="2631775"/>
            <a:ext cx="2334" cy="288032"/>
          </a:xfrm>
          <a:prstGeom prst="line">
            <a:avLst/>
          </a:prstGeom>
          <a:ln w="38100">
            <a:solidFill>
              <a:schemeClr val="accent1">
                <a:lumMod val="50000"/>
              </a:schemeClr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26779326"/>
      </p:ext>
    </p:extLst>
  </p:cSld>
  <p:clrMapOvr>
    <a:masterClrMapping/>
  </p:clrMapOvr>
  <p:transition spd="med">
    <p:pull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3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8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3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7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8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2" grpId="0">
        <p:bldAsOne/>
      </p:bldGraphic>
      <p:bldGraphic spid="28" grpId="0">
        <p:bldAsOne/>
      </p:bldGraphic>
      <p:bldGraphic spid="30" grpId="0">
        <p:bldAsOne/>
      </p:bldGraphic>
      <p:bldP spid="10" grpId="0" animBg="1"/>
      <p:bldP spid="40" grpId="0" animBg="1"/>
      <p:bldP spid="46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/>
              <a:t>データの散らばり</a:t>
            </a:r>
          </a:p>
        </p:txBody>
      </p:sp>
      <p:graphicFrame>
        <p:nvGraphicFramePr>
          <p:cNvPr id="9" name="コンテンツ プレースホルダー 8"/>
          <p:cNvGraphicFramePr>
            <a:graphicFrameLocks noGrp="1"/>
          </p:cNvGraphicFramePr>
          <p:nvPr>
            <p:ph sz="half" idx="2"/>
          </p:nvPr>
        </p:nvGraphicFramePr>
        <p:xfrm>
          <a:off x="477788" y="1484784"/>
          <a:ext cx="3816424" cy="467258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0" name="コンテンツ プレースホルダー 8"/>
          <p:cNvGraphicFramePr>
            <a:graphicFrameLocks noGrp="1"/>
          </p:cNvGraphicFramePr>
          <p:nvPr>
            <p:ph sz="half" idx="2"/>
          </p:nvPr>
        </p:nvGraphicFramePr>
        <p:xfrm>
          <a:off x="4294212" y="1484784"/>
          <a:ext cx="3816424" cy="467258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1" name="コンテンツ プレースホルダー 8"/>
          <p:cNvGraphicFramePr>
            <a:graphicFrameLocks noGrp="1"/>
          </p:cNvGraphicFramePr>
          <p:nvPr>
            <p:ph sz="half" idx="2"/>
          </p:nvPr>
        </p:nvGraphicFramePr>
        <p:xfrm>
          <a:off x="8110636" y="1484784"/>
          <a:ext cx="3816424" cy="467258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2" name="テキスト ボックス 11"/>
          <p:cNvSpPr txBox="1"/>
          <p:nvPr/>
        </p:nvSpPr>
        <p:spPr>
          <a:xfrm>
            <a:off x="2277988" y="2276872"/>
            <a:ext cx="4801314" cy="258532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90000"/>
              </a:lnSpc>
            </a:pPr>
            <a:r>
              <a:rPr kumimoji="1" lang="ja-JP" altLang="en-US" sz="6000" dirty="0">
                <a:ea typeface="ふみゴシック" panose="03000509000000000000" pitchFamily="65" charset="-128"/>
              </a:rPr>
              <a:t>どれも</a:t>
            </a:r>
            <a:endParaRPr kumimoji="1" lang="en-US" altLang="ja-JP" sz="6000" dirty="0">
              <a:ea typeface="ふみゴシック" panose="03000509000000000000" pitchFamily="65" charset="-128"/>
            </a:endParaRPr>
          </a:p>
          <a:p>
            <a:pPr>
              <a:lnSpc>
                <a:spcPct val="90000"/>
              </a:lnSpc>
            </a:pPr>
            <a:r>
              <a:rPr kumimoji="1" lang="ja-JP" altLang="en-US" sz="6000" dirty="0">
                <a:ea typeface="ふみゴシック" panose="03000509000000000000" pitchFamily="65" charset="-128"/>
              </a:rPr>
              <a:t>平均値：５点</a:t>
            </a:r>
            <a:endParaRPr kumimoji="1" lang="en-US" altLang="ja-JP" sz="6000" dirty="0">
              <a:ea typeface="ふみゴシック" panose="03000509000000000000" pitchFamily="65" charset="-128"/>
            </a:endParaRPr>
          </a:p>
          <a:p>
            <a:pPr>
              <a:lnSpc>
                <a:spcPct val="90000"/>
              </a:lnSpc>
            </a:pPr>
            <a:r>
              <a:rPr kumimoji="1" lang="ja-JP" altLang="en-US" sz="6000" dirty="0">
                <a:ea typeface="ふみゴシック" panose="03000509000000000000" pitchFamily="65" charset="-128"/>
              </a:rPr>
              <a:t>中央値：５点</a:t>
            </a:r>
          </a:p>
        </p:txBody>
      </p:sp>
    </p:spTree>
    <p:extLst>
      <p:ext uri="{BB962C8B-B14F-4D97-AF65-F5344CB8AC3E}">
        <p14:creationId xmlns:p14="http://schemas.microsoft.com/office/powerpoint/2010/main" val="1034774121"/>
      </p:ext>
    </p:extLst>
  </p:cSld>
  <p:clrMapOvr>
    <a:masterClrMapping/>
  </p:clrMapOvr>
  <p:transition spd="med">
    <p:pull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kumimoji="1" lang="ja-JP" altLang="en-US" dirty="0"/>
              <a:t>データの範囲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コンテンツ プレースホルダー 2"/>
              <p:cNvSpPr>
                <a:spLocks noGrp="1"/>
              </p:cNvSpPr>
              <p:nvPr>
                <p:ph idx="1"/>
              </p:nvPr>
            </p:nvSpPr>
            <p:spPr>
              <a:xfrm>
                <a:off x="1593436" y="1600200"/>
                <a:ext cx="9782801" cy="4997152"/>
              </a:xfrm>
            </p:spPr>
            <p:txBody>
              <a:bodyPr>
                <a:normAutofit/>
              </a:bodyPr>
              <a:lstStyle/>
              <a:p>
                <a:pPr marL="514350" indent="-514350">
                  <a:buFont typeface="+mj-lt"/>
                  <a:buAutoNum type="arabicPeriod"/>
                </a:pPr>
                <a:r>
                  <a:rPr lang="ja-JP" altLang="en-US" dirty="0"/>
                  <a:t>データの最大値と最小値の差を</a:t>
                </a:r>
                <a:r>
                  <a:rPr lang="ja-JP" altLang="en-US" b="1" dirty="0">
                    <a:solidFill>
                      <a:srgbClr val="FF0000"/>
                    </a:solidFill>
                  </a:rPr>
                  <a:t>範囲</a:t>
                </a:r>
                <a:r>
                  <a:rPr lang="ja-JP" altLang="en-US" dirty="0"/>
                  <a:t>という。</a:t>
                </a:r>
                <a:endParaRPr lang="en-US" altLang="ja-JP" dirty="0"/>
              </a:p>
              <a:p>
                <a:pPr marL="514350" indent="-514350">
                  <a:buFont typeface="+mj-lt"/>
                  <a:buAutoNum type="arabicPeriod"/>
                </a:pPr>
                <a:r>
                  <a:rPr lang="ja-JP" altLang="en-US" dirty="0"/>
                  <a:t>範囲は</a:t>
                </a:r>
                <a:r>
                  <a:rPr lang="en-US" altLang="ja-JP" dirty="0"/>
                  <a:t>, </a:t>
                </a:r>
                <a:r>
                  <a:rPr lang="ja-JP" altLang="en-US" dirty="0"/>
                  <a:t>データの散らばりの度合いを表す１つの量。</a:t>
                </a:r>
                <a:endParaRPr lang="en-US" altLang="ja-JP" dirty="0"/>
              </a:p>
              <a:p>
                <a:pPr marL="514350" indent="-514350">
                  <a:buFont typeface="+mj-lt"/>
                  <a:buAutoNum type="arabicPeriod"/>
                </a:pPr>
                <a:endParaRPr lang="en-US" altLang="ja-JP" dirty="0"/>
              </a:p>
              <a:p>
                <a:pPr marL="0" indent="0">
                  <a:buNone/>
                </a:pPr>
                <a:r>
                  <a:rPr lang="ja-JP" altLang="en-US" dirty="0"/>
                  <a:t>先のテスト </a:t>
                </a:r>
                <a:r>
                  <a:rPr lang="en-US" altLang="ja-JP" dirty="0"/>
                  <a:t>A, </a:t>
                </a:r>
                <a:r>
                  <a:rPr lang="ja-JP" altLang="en-US" dirty="0"/>
                  <a:t>テスト </a:t>
                </a:r>
                <a:r>
                  <a:rPr lang="en-US" altLang="ja-JP" dirty="0"/>
                  <a:t>B </a:t>
                </a:r>
                <a:r>
                  <a:rPr lang="ja-JP" altLang="en-US" dirty="0"/>
                  <a:t>のデータの範囲は</a:t>
                </a:r>
                <a:endParaRPr lang="en-US" altLang="ja-JP" dirty="0"/>
              </a:p>
              <a:p>
                <a:pPr marL="0" indent="0">
                  <a:buNone/>
                </a:pPr>
                <a:r>
                  <a:rPr lang="ja-JP" altLang="en-US" dirty="0"/>
                  <a:t>テスト</a:t>
                </a:r>
                <a:r>
                  <a:rPr lang="en-US" altLang="ja-JP" dirty="0"/>
                  <a:t> A</a:t>
                </a:r>
                <a:r>
                  <a:rPr lang="ja-JP" altLang="en-US" dirty="0"/>
                  <a:t>：</a:t>
                </a:r>
                <a14:m>
                  <m:oMath xmlns:m="http://schemas.openxmlformats.org/officeDocument/2006/math">
                    <m:r>
                      <a:rPr lang="en-US" altLang="ja-JP" i="1" dirty="0" smtClean="0">
                        <a:latin typeface="Cambria Math" panose="02040503050406030204" pitchFamily="18" charset="0"/>
                      </a:rPr>
                      <m:t>10</m:t>
                    </m:r>
                    <m:r>
                      <a:rPr lang="en-US" altLang="ja-JP" i="1" dirty="0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altLang="ja-JP" b="0" i="1" dirty="0" smtClean="0">
                        <a:latin typeface="Cambria Math" panose="02040503050406030204" pitchFamily="18" charset="0"/>
                      </a:rPr>
                      <m:t>1</m:t>
                    </m:r>
                    <m:r>
                      <a:rPr lang="en-US" altLang="ja-JP" b="0" i="1" dirty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altLang="ja-JP" b="0" i="1" dirty="0" smtClean="0">
                        <a:latin typeface="Cambria Math" panose="02040503050406030204" pitchFamily="18" charset="0"/>
                      </a:rPr>
                      <m:t>9</m:t>
                    </m:r>
                  </m:oMath>
                </a14:m>
                <a:r>
                  <a:rPr lang="ja-JP" altLang="en-US" dirty="0"/>
                  <a:t>（点）テスト </a:t>
                </a:r>
                <a:r>
                  <a:rPr lang="en-US" altLang="ja-JP" dirty="0"/>
                  <a:t>B</a:t>
                </a:r>
                <a:r>
                  <a:rPr lang="ja-JP" altLang="en-US" dirty="0"/>
                  <a:t>：</a:t>
                </a:r>
                <a14:m>
                  <m:oMath xmlns:m="http://schemas.openxmlformats.org/officeDocument/2006/math">
                    <m:r>
                      <a:rPr lang="en-US" altLang="ja-JP" b="0" i="1" dirty="0" smtClean="0">
                        <a:latin typeface="Cambria Math" panose="02040503050406030204" pitchFamily="18" charset="0"/>
                      </a:rPr>
                      <m:t>7</m:t>
                    </m:r>
                    <m:r>
                      <a:rPr lang="en-US" altLang="ja-JP" i="1" dirty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altLang="ja-JP" b="0" i="1" dirty="0" smtClean="0">
                        <a:latin typeface="Cambria Math" panose="02040503050406030204" pitchFamily="18" charset="0"/>
                      </a:rPr>
                      <m:t>3</m:t>
                    </m:r>
                    <m:r>
                      <a:rPr lang="en-US" altLang="ja-JP" i="1" dirty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altLang="ja-JP" b="0" i="1" dirty="0" smtClean="0">
                        <a:latin typeface="Cambria Math" panose="02040503050406030204" pitchFamily="18" charset="0"/>
                      </a:rPr>
                      <m:t>4</m:t>
                    </m:r>
                  </m:oMath>
                </a14:m>
                <a:r>
                  <a:rPr lang="ja-JP" altLang="en-US" dirty="0"/>
                  <a:t>（点）</a:t>
                </a:r>
                <a:endParaRPr lang="en-US" altLang="ja-JP" dirty="0"/>
              </a:p>
              <a:p>
                <a:pPr marL="0" indent="0">
                  <a:buNone/>
                </a:pPr>
                <a:r>
                  <a:rPr lang="ja-JP" altLang="en-US" dirty="0"/>
                  <a:t>テスト </a:t>
                </a:r>
                <a:r>
                  <a:rPr lang="en-US" altLang="ja-JP" dirty="0"/>
                  <a:t>A </a:t>
                </a:r>
                <a:r>
                  <a:rPr lang="ja-JP" altLang="en-US" dirty="0"/>
                  <a:t>の方が範囲が大きいから</a:t>
                </a:r>
                <a:r>
                  <a:rPr lang="en-US" altLang="ja-JP" dirty="0"/>
                  <a:t>, </a:t>
                </a:r>
                <a:r>
                  <a:rPr lang="ja-JP" altLang="en-US" dirty="0"/>
                  <a:t>テスト </a:t>
                </a:r>
                <a:r>
                  <a:rPr lang="en-US" altLang="ja-JP" dirty="0"/>
                  <a:t>A  </a:t>
                </a:r>
                <a:r>
                  <a:rPr lang="ja-JP" altLang="en-US" dirty="0"/>
                  <a:t>の方が</a:t>
                </a:r>
                <a:endParaRPr lang="en-US" altLang="ja-JP" dirty="0"/>
              </a:p>
              <a:p>
                <a:pPr marL="0" indent="0">
                  <a:buNone/>
                </a:pPr>
                <a:r>
                  <a:rPr lang="ja-JP" altLang="en-US" dirty="0"/>
                  <a:t>データの散らばりの度合いが大きいと考えられる。</a:t>
                </a:r>
                <a:endParaRPr lang="en-US" altLang="ja-JP" dirty="0"/>
              </a:p>
              <a:p>
                <a:pPr marL="0" indent="0">
                  <a:buNone/>
                </a:pPr>
                <a:endParaRPr lang="en-US" altLang="ja-JP" dirty="0"/>
              </a:p>
            </p:txBody>
          </p:sp>
        </mc:Choice>
        <mc:Fallback xmlns="">
          <p:sp>
            <p:nvSpPr>
              <p:cNvPr id="3" name="コンテンツ プレースホルダー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593436" y="1600200"/>
                <a:ext cx="9782801" cy="4997152"/>
              </a:xfrm>
              <a:blipFill>
                <a:blip r:embed="rId2"/>
                <a:stretch>
                  <a:fillRect l="-1246" t="-2198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625403265"/>
      </p:ext>
    </p:extLst>
  </p:cSld>
  <p:clrMapOvr>
    <a:masterClrMapping/>
  </p:clrMapOvr>
  <p:transition spd="med">
    <p:pull dir="u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/>
              <a:t>練習問題７</a:t>
            </a:r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1197867" y="1617202"/>
            <a:ext cx="10729193" cy="1955814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ja-JP" altLang="en-US" sz="3200" dirty="0">
                <a:latin typeface="Times New Roman" pitchFamily="18" charset="0"/>
                <a:cs typeface="Times New Roman" pitchFamily="18" charset="0"/>
              </a:rPr>
              <a:t>次のデータは</a:t>
            </a:r>
            <a:r>
              <a:rPr lang="en-US" altLang="ja-JP" sz="3200" dirty="0">
                <a:latin typeface="Times New Roman" pitchFamily="18" charset="0"/>
                <a:cs typeface="Times New Roman" pitchFamily="18" charset="0"/>
              </a:rPr>
              <a:t>, A </a:t>
            </a:r>
            <a:r>
              <a:rPr lang="ja-JP" altLang="en-US" sz="3200" dirty="0">
                <a:latin typeface="Times New Roman" pitchFamily="18" charset="0"/>
                <a:cs typeface="Times New Roman" pitchFamily="18" charset="0"/>
              </a:rPr>
              <a:t>町と </a:t>
            </a:r>
            <a:r>
              <a:rPr lang="en-US" altLang="ja-JP" sz="3200" dirty="0">
                <a:latin typeface="Times New Roman" pitchFamily="18" charset="0"/>
                <a:cs typeface="Times New Roman" pitchFamily="18" charset="0"/>
              </a:rPr>
              <a:t>B </a:t>
            </a:r>
            <a:r>
              <a:rPr lang="ja-JP" altLang="en-US" sz="3200" dirty="0">
                <a:latin typeface="Times New Roman" pitchFamily="18" charset="0"/>
                <a:cs typeface="Times New Roman" pitchFamily="18" charset="0"/>
              </a:rPr>
              <a:t>町の</a:t>
            </a:r>
            <a:r>
              <a:rPr lang="en-US" altLang="ja-JP" sz="32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ja-JP" altLang="en-US" sz="3200" dirty="0">
                <a:latin typeface="Times New Roman" pitchFamily="18" charset="0"/>
                <a:cs typeface="Times New Roman" pitchFamily="18" charset="0"/>
              </a:rPr>
              <a:t>ある年の月ごとの雨の</a:t>
            </a:r>
            <a:endParaRPr lang="en-US" altLang="ja-JP" sz="3200" dirty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ja-JP" altLang="en-US" sz="3200" dirty="0">
                <a:latin typeface="Times New Roman" pitchFamily="18" charset="0"/>
                <a:cs typeface="Times New Roman" pitchFamily="18" charset="0"/>
              </a:rPr>
              <a:t>日にちを並べたものである。それぞれのデータの範囲</a:t>
            </a:r>
            <a:endParaRPr lang="en-US" altLang="ja-JP" sz="3200" dirty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ja-JP" altLang="en-US" sz="3200" dirty="0">
                <a:latin typeface="Times New Roman" pitchFamily="18" charset="0"/>
                <a:cs typeface="Times New Roman" pitchFamily="18" charset="0"/>
              </a:rPr>
              <a:t>を求め</a:t>
            </a:r>
            <a:r>
              <a:rPr lang="en-US" altLang="ja-JP" sz="32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ja-JP" altLang="en-US" sz="3200" dirty="0">
                <a:latin typeface="Times New Roman" pitchFamily="18" charset="0"/>
                <a:cs typeface="Times New Roman" pitchFamily="18" charset="0"/>
              </a:rPr>
              <a:t>データの散らばりの度合いを比較せよ。</a:t>
            </a:r>
            <a:endParaRPr lang="en-US" altLang="ja-JP" sz="3200" dirty="0">
              <a:latin typeface="Times New Roman" pitchFamily="18" charset="0"/>
              <a:cs typeface="Times New Roman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コンテンツ プレースホルダ 2"/>
              <p:cNvSpPr txBox="1">
                <a:spLocks/>
              </p:cNvSpPr>
              <p:nvPr/>
            </p:nvSpPr>
            <p:spPr>
              <a:xfrm>
                <a:off x="1593436" y="4413110"/>
                <a:ext cx="8821455" cy="2376264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 lnSpcReduction="10000"/>
              </a:bodyPr>
              <a:lstStyle>
                <a:lvl1pPr marL="246888" indent="-246888" algn="l" defTabSz="914400" rtl="0" eaLnBrk="1" latinLnBrk="0" hangingPunct="1">
                  <a:lnSpc>
                    <a:spcPct val="90000"/>
                  </a:lnSpc>
                  <a:spcBef>
                    <a:spcPts val="1400"/>
                  </a:spcBef>
                  <a:buFont typeface="Euphemia" pitchFamily="34" charset="0"/>
                  <a:buChar char="›"/>
                  <a:defRPr kumimoji="1" lang="ja-JP" sz="2800" kern="1200">
                    <a:solidFill>
                      <a:schemeClr val="tx1"/>
                    </a:solidFill>
                    <a:latin typeface="HG丸ｺﾞｼｯｸM-PRO" pitchFamily="50" charset="-128"/>
                    <a:ea typeface="HG丸ｺﾞｼｯｸM-PRO" pitchFamily="50" charset="-128"/>
                    <a:cs typeface="HG丸ｺﾞｼｯｸM-PRO" pitchFamily="50" charset="-128"/>
                  </a:defRPr>
                </a:lvl1pPr>
                <a:lvl2pPr marL="612648" indent="-246888" algn="l" defTabSz="914400" rtl="0" eaLnBrk="1" latinLnBrk="0" hangingPunct="1">
                  <a:lnSpc>
                    <a:spcPct val="90000"/>
                  </a:lnSpc>
                  <a:spcBef>
                    <a:spcPts val="600"/>
                  </a:spcBef>
                  <a:buFont typeface="Euphemia" pitchFamily="34" charset="0"/>
                  <a:buChar char="–"/>
                  <a:defRPr kumimoji="1" lang="ja-JP" sz="2400" kern="1200">
                    <a:solidFill>
                      <a:schemeClr val="tx1"/>
                    </a:solidFill>
                    <a:latin typeface="HG丸ｺﾞｼｯｸM-PRO" pitchFamily="50" charset="-128"/>
                    <a:ea typeface="HG丸ｺﾞｼｯｸM-PRO" pitchFamily="50" charset="-128"/>
                    <a:cs typeface="HG丸ｺﾞｼｯｸM-PRO" pitchFamily="50" charset="-128"/>
                  </a:defRPr>
                </a:lvl2pPr>
                <a:lvl3pPr marL="978408" indent="-246888" algn="l" defTabSz="914400" rtl="0" eaLnBrk="1" latinLnBrk="0" hangingPunct="1">
                  <a:lnSpc>
                    <a:spcPct val="90000"/>
                  </a:lnSpc>
                  <a:spcBef>
                    <a:spcPts val="600"/>
                  </a:spcBef>
                  <a:buFont typeface="Euphemia" pitchFamily="34" charset="0"/>
                  <a:buChar char="›"/>
                  <a:defRPr kumimoji="1" lang="ja-JP" sz="2000" kern="1200">
                    <a:solidFill>
                      <a:schemeClr val="tx1"/>
                    </a:solidFill>
                    <a:latin typeface="HG丸ｺﾞｼｯｸM-PRO" pitchFamily="50" charset="-128"/>
                    <a:ea typeface="HG丸ｺﾞｼｯｸM-PRO" pitchFamily="50" charset="-128"/>
                    <a:cs typeface="HG丸ｺﾞｼｯｸM-PRO" pitchFamily="50" charset="-128"/>
                  </a:defRPr>
                </a:lvl3pPr>
                <a:lvl4pPr marL="1344168" indent="-246888" algn="l" defTabSz="914400" rtl="0" eaLnBrk="1" latinLnBrk="0" hangingPunct="1">
                  <a:lnSpc>
                    <a:spcPct val="90000"/>
                  </a:lnSpc>
                  <a:spcBef>
                    <a:spcPts val="600"/>
                  </a:spcBef>
                  <a:buFont typeface="Arial" pitchFamily="34" charset="0"/>
                  <a:buChar char="–"/>
                  <a:defRPr kumimoji="1" lang="ja-JP" sz="1800" kern="1200">
                    <a:solidFill>
                      <a:schemeClr val="tx1"/>
                    </a:solidFill>
                    <a:latin typeface="HG丸ｺﾞｼｯｸM-PRO" pitchFamily="50" charset="-128"/>
                    <a:ea typeface="HG丸ｺﾞｼｯｸM-PRO" pitchFamily="50" charset="-128"/>
                    <a:cs typeface="HG丸ｺﾞｼｯｸM-PRO" pitchFamily="50" charset="-128"/>
                  </a:defRPr>
                </a:lvl4pPr>
                <a:lvl5pPr marL="1709928" indent="-246888" algn="l" defTabSz="914400" rtl="0" eaLnBrk="1" latinLnBrk="0" hangingPunct="1">
                  <a:lnSpc>
                    <a:spcPct val="90000"/>
                  </a:lnSpc>
                  <a:spcBef>
                    <a:spcPts val="600"/>
                  </a:spcBef>
                  <a:buFont typeface="Euphemia" pitchFamily="34" charset="0"/>
                  <a:buChar char="›"/>
                  <a:defRPr kumimoji="1" lang="ja-JP" sz="1800" kern="1200">
                    <a:solidFill>
                      <a:schemeClr val="tx1"/>
                    </a:solidFill>
                    <a:latin typeface="HG丸ｺﾞｼｯｸM-PRO" pitchFamily="50" charset="-128"/>
                    <a:ea typeface="HG丸ｺﾞｼｯｸM-PRO" pitchFamily="50" charset="-128"/>
                    <a:cs typeface="HG丸ｺﾞｼｯｸM-PRO" pitchFamily="50" charset="-128"/>
                  </a:defRPr>
                </a:lvl5pPr>
                <a:lvl6pPr marL="2075688" indent="-246888" algn="l" defTabSz="914400" rtl="0" eaLnBrk="1" latinLnBrk="0" hangingPunct="1">
                  <a:lnSpc>
                    <a:spcPct val="90000"/>
                  </a:lnSpc>
                  <a:spcBef>
                    <a:spcPts val="600"/>
                  </a:spcBef>
                  <a:buFont typeface="Euphemia" pitchFamily="34" charset="0"/>
                  <a:buChar char="–"/>
                  <a:defRPr kumimoji="1" lang="ja-JP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441448" indent="-246888" algn="l" defTabSz="914400" rtl="0" eaLnBrk="1" latinLnBrk="0" hangingPunct="1">
                  <a:lnSpc>
                    <a:spcPct val="90000"/>
                  </a:lnSpc>
                  <a:spcBef>
                    <a:spcPts val="600"/>
                  </a:spcBef>
                  <a:buFont typeface="Euphemia" pitchFamily="34" charset="0"/>
                  <a:buChar char="›"/>
                  <a:defRPr kumimoji="1" lang="ja-JP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807208" indent="-246888" algn="l" defTabSz="914400" rtl="0" eaLnBrk="1" latinLnBrk="0" hangingPunct="1">
                  <a:lnSpc>
                    <a:spcPct val="90000"/>
                  </a:lnSpc>
                  <a:spcBef>
                    <a:spcPts val="600"/>
                  </a:spcBef>
                  <a:buFont typeface="Euphemia" pitchFamily="34" charset="0"/>
                  <a:buChar char="–"/>
                  <a:defRPr kumimoji="1" lang="ja-JP" sz="1800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72968" indent="-246888" algn="l" defTabSz="914400" rtl="0" eaLnBrk="1" latinLnBrk="0" hangingPunct="1">
                  <a:lnSpc>
                    <a:spcPct val="90000"/>
                  </a:lnSpc>
                  <a:spcBef>
                    <a:spcPts val="600"/>
                  </a:spcBef>
                  <a:buFont typeface="Euphemia" pitchFamily="34" charset="0"/>
                  <a:buChar char="›"/>
                  <a:defRPr kumimoji="1" lang="ja-JP" sz="1800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altLang="ja-JP" sz="3200" b="0" i="0" dirty="0" smtClean="0">
                          <a:latin typeface="Cambria Math" panose="02040503050406030204" pitchFamily="18" charset="0"/>
                          <a:cs typeface="Times New Roman" pitchFamily="18" charset="0"/>
                        </a:rPr>
                        <m:t>A</m:t>
                      </m:r>
                      <m:r>
                        <a:rPr lang="en-US" altLang="ja-JP" sz="3200" b="0" i="1" dirty="0" smtClean="0">
                          <a:latin typeface="Cambria Math" panose="02040503050406030204" pitchFamily="18" charset="0"/>
                          <a:cs typeface="Times New Roman" pitchFamily="18" charset="0"/>
                        </a:rPr>
                        <m:t> </m:t>
                      </m:r>
                      <m:r>
                        <a:rPr lang="ja-JP" altLang="en-US" sz="3200" i="1" dirty="0">
                          <a:latin typeface="Cambria Math" panose="02040503050406030204" pitchFamily="18" charset="0"/>
                          <a:cs typeface="Times New Roman" pitchFamily="18" charset="0"/>
                        </a:rPr>
                        <m:t>町</m:t>
                      </m:r>
                      <m:r>
                        <a:rPr lang="ja-JP" altLang="en-US" sz="3200" i="1" dirty="0" smtClean="0">
                          <a:latin typeface="Cambria Math" panose="02040503050406030204" pitchFamily="18" charset="0"/>
                          <a:cs typeface="Times New Roman" pitchFamily="18" charset="0"/>
                        </a:rPr>
                        <m:t>：</m:t>
                      </m:r>
                      <m:r>
                        <a:rPr lang="en-US" altLang="ja-JP" sz="3200" b="0" i="1" dirty="0" smtClean="0">
                          <a:latin typeface="Cambria Math" panose="02040503050406030204" pitchFamily="18" charset="0"/>
                          <a:cs typeface="Times New Roman" pitchFamily="18" charset="0"/>
                        </a:rPr>
                        <m:t>23−8=15</m:t>
                      </m:r>
                      <m:d>
                        <m:dPr>
                          <m:ctrlPr>
                            <a:rPr lang="en-US" altLang="ja-JP" sz="3200" b="0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dPr>
                        <m:e>
                          <m:r>
                            <a:rPr lang="ja-JP" altLang="en-US" sz="3200" i="1" dirty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日</m:t>
                          </m:r>
                        </m:e>
                      </m:d>
                      <m:r>
                        <a:rPr lang="en-US" altLang="ja-JP" sz="3200" i="1" dirty="0">
                          <a:latin typeface="Cambria Math" panose="02040503050406030204" pitchFamily="18" charset="0"/>
                          <a:cs typeface="Times New Roman" pitchFamily="18" charset="0"/>
                        </a:rPr>
                        <m:t>,</m:t>
                      </m:r>
                      <m:r>
                        <m:rPr>
                          <m:sty m:val="p"/>
                        </m:rPr>
                        <a:rPr lang="en-US" altLang="ja-JP" sz="3200" b="0" i="0" dirty="0" smtClean="0">
                          <a:latin typeface="Cambria Math" panose="02040503050406030204" pitchFamily="18" charset="0"/>
                          <a:cs typeface="Times New Roman" pitchFamily="18" charset="0"/>
                        </a:rPr>
                        <m:t>B</m:t>
                      </m:r>
                      <m:r>
                        <a:rPr lang="en-US" altLang="ja-JP" sz="3200" i="1" dirty="0">
                          <a:latin typeface="Cambria Math" panose="02040503050406030204" pitchFamily="18" charset="0"/>
                          <a:cs typeface="Times New Roman" pitchFamily="18" charset="0"/>
                        </a:rPr>
                        <m:t> </m:t>
                      </m:r>
                      <m:r>
                        <a:rPr lang="ja-JP" altLang="en-US" sz="3200" i="1" dirty="0">
                          <a:latin typeface="Cambria Math" panose="02040503050406030204" pitchFamily="18" charset="0"/>
                          <a:cs typeface="Times New Roman" pitchFamily="18" charset="0"/>
                        </a:rPr>
                        <m:t>町：</m:t>
                      </m:r>
                      <m:r>
                        <a:rPr lang="en-US" altLang="ja-JP" sz="3200" b="0" i="1" dirty="0" smtClean="0">
                          <a:latin typeface="Cambria Math" panose="02040503050406030204" pitchFamily="18" charset="0"/>
                          <a:cs typeface="Times New Roman" pitchFamily="18" charset="0"/>
                        </a:rPr>
                        <m:t>16</m:t>
                      </m:r>
                      <m:r>
                        <a:rPr lang="en-US" altLang="ja-JP" sz="3200" i="1" dirty="0">
                          <a:latin typeface="Cambria Math" panose="02040503050406030204" pitchFamily="18" charset="0"/>
                          <a:cs typeface="Times New Roman" pitchFamily="18" charset="0"/>
                        </a:rPr>
                        <m:t>−</m:t>
                      </m:r>
                      <m:r>
                        <a:rPr lang="en-US" altLang="ja-JP" sz="3200" b="0" i="1" dirty="0" smtClean="0">
                          <a:latin typeface="Cambria Math" panose="02040503050406030204" pitchFamily="18" charset="0"/>
                          <a:cs typeface="Times New Roman" pitchFamily="18" charset="0"/>
                        </a:rPr>
                        <m:t>11</m:t>
                      </m:r>
                      <m:r>
                        <a:rPr lang="en-US" altLang="ja-JP" sz="3200" i="1" dirty="0">
                          <a:latin typeface="Cambria Math" panose="02040503050406030204" pitchFamily="18" charset="0"/>
                          <a:cs typeface="Times New Roman" pitchFamily="18" charset="0"/>
                        </a:rPr>
                        <m:t>=</m:t>
                      </m:r>
                      <m:r>
                        <a:rPr lang="en-US" altLang="ja-JP" sz="3200" i="1" dirty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cs typeface="Times New Roman" pitchFamily="18" charset="0"/>
                        </a:rPr>
                        <m:t>5(</m:t>
                      </m:r>
                      <m:r>
                        <a:rPr lang="ja-JP" altLang="en-US" sz="3200" i="1" dirty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cs typeface="Times New Roman" pitchFamily="18" charset="0"/>
                        </a:rPr>
                        <m:t>日</m:t>
                      </m:r>
                      <m:r>
                        <a:rPr lang="en-US" altLang="ja-JP" sz="3200" i="1" dirty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cs typeface="Times New Roman" pitchFamily="18" charset="0"/>
                        </a:rPr>
                        <m:t>)</m:t>
                      </m:r>
                    </m:oMath>
                  </m:oMathPara>
                </a14:m>
                <a:endParaRPr lang="ar-AE" altLang="ja-JP" sz="3200" dirty="0">
                  <a:latin typeface="Times New Roman" pitchFamily="18" charset="0"/>
                  <a:cs typeface="Times New Roman" pitchFamily="18" charset="0"/>
                </a:endParaRPr>
              </a:p>
              <a:p>
                <a:pPr>
                  <a:buNone/>
                </a:pP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ja-JP" sz="3200" dirty="0">
                        <a:latin typeface="Cambria Math" panose="02040503050406030204" pitchFamily="18" charset="0"/>
                        <a:cs typeface="Times New Roman" pitchFamily="18" charset="0"/>
                      </a:rPr>
                      <m:t>A</m:t>
                    </m:r>
                    <m:r>
                      <a:rPr lang="en-US" altLang="ja-JP" sz="3200" i="1" dirty="0">
                        <a:latin typeface="Cambria Math" panose="02040503050406030204" pitchFamily="18" charset="0"/>
                        <a:cs typeface="Times New Roman" pitchFamily="18" charset="0"/>
                      </a:rPr>
                      <m:t> </m:t>
                    </m:r>
                    <m:r>
                      <a:rPr lang="ja-JP" altLang="en-US" sz="3200" i="1" dirty="0">
                        <a:latin typeface="Cambria Math" panose="02040503050406030204" pitchFamily="18" charset="0"/>
                        <a:cs typeface="Times New Roman" pitchFamily="18" charset="0"/>
                      </a:rPr>
                      <m:t>町</m:t>
                    </m:r>
                  </m:oMath>
                </a14:m>
                <a:r>
                  <a:rPr lang="ja-JP" altLang="en-US" sz="3200" dirty="0">
                    <a:latin typeface="Times New Roman" pitchFamily="18" charset="0"/>
                    <a:cs typeface="Times New Roman" pitchFamily="18" charset="0"/>
                  </a:rPr>
                  <a:t>の方が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ja-JP" sz="3200" b="0" i="0" dirty="0" smtClean="0">
                        <a:latin typeface="Cambria Math" panose="02040503050406030204" pitchFamily="18" charset="0"/>
                        <a:cs typeface="Times New Roman" pitchFamily="18" charset="0"/>
                      </a:rPr>
                      <m:t>B</m:t>
                    </m:r>
                    <m:r>
                      <a:rPr lang="en-US" altLang="ja-JP" sz="3200" b="0" i="0" dirty="0" smtClean="0">
                        <a:latin typeface="Cambria Math" panose="02040503050406030204" pitchFamily="18" charset="0"/>
                        <a:cs typeface="Times New Roman" pitchFamily="18" charset="0"/>
                      </a:rPr>
                      <m:t> </m:t>
                    </m:r>
                    <m:r>
                      <a:rPr lang="ja-JP" altLang="en-US" sz="3200" i="1" dirty="0">
                        <a:latin typeface="Cambria Math" panose="02040503050406030204" pitchFamily="18" charset="0"/>
                        <a:cs typeface="Times New Roman" pitchFamily="18" charset="0"/>
                      </a:rPr>
                      <m:t>町</m:t>
                    </m:r>
                  </m:oMath>
                </a14:m>
                <a:r>
                  <a:rPr lang="ja-JP" altLang="en-US" sz="3200" dirty="0">
                    <a:latin typeface="Times New Roman" pitchFamily="18" charset="0"/>
                    <a:cs typeface="Times New Roman" pitchFamily="18" charset="0"/>
                  </a:rPr>
                  <a:t>よりもデータの範囲が大きい</a:t>
                </a:r>
                <a:endParaRPr lang="en-US" altLang="ja-JP" sz="3200" dirty="0">
                  <a:latin typeface="Times New Roman" pitchFamily="18" charset="0"/>
                  <a:cs typeface="Times New Roman" pitchFamily="18" charset="0"/>
                </a:endParaRPr>
              </a:p>
              <a:p>
                <a:pPr>
                  <a:buNone/>
                </a:pPr>
                <a:r>
                  <a:rPr lang="ja-JP" altLang="en-US" sz="3200" dirty="0">
                    <a:latin typeface="Times New Roman" pitchFamily="18" charset="0"/>
                    <a:cs typeface="Times New Roman" pitchFamily="18" charset="0"/>
                  </a:rPr>
                  <a:t>から</a:t>
                </a:r>
                <a:r>
                  <a:rPr lang="en-US" altLang="ja-JP" sz="3200" dirty="0">
                    <a:latin typeface="Times New Roman" pitchFamily="18" charset="0"/>
                    <a:cs typeface="Times New Roman" pitchFamily="18" charset="0"/>
                  </a:rPr>
                  <a:t>, </a:t>
                </a:r>
                <a:r>
                  <a:rPr lang="en-US" altLang="ja-JP" sz="3200" dirty="0"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ja-JP" sz="3200" dirty="0">
                        <a:latin typeface="Cambria Math" panose="02040503050406030204" pitchFamily="18" charset="0"/>
                        <a:cs typeface="Times New Roman" pitchFamily="18" charset="0"/>
                      </a:rPr>
                      <m:t>A</m:t>
                    </m:r>
                    <m:r>
                      <a:rPr lang="en-US" altLang="ja-JP" sz="3200" i="1" dirty="0">
                        <a:latin typeface="Cambria Math" panose="02040503050406030204" pitchFamily="18" charset="0"/>
                        <a:cs typeface="Times New Roman" pitchFamily="18" charset="0"/>
                      </a:rPr>
                      <m:t> </m:t>
                    </m:r>
                    <m:r>
                      <a:rPr lang="ja-JP" altLang="en-US" sz="3200" i="1" dirty="0">
                        <a:latin typeface="Cambria Math" panose="02040503050406030204" pitchFamily="18" charset="0"/>
                        <a:cs typeface="Times New Roman" pitchFamily="18" charset="0"/>
                      </a:rPr>
                      <m:t>町</m:t>
                    </m:r>
                  </m:oMath>
                </a14:m>
                <a:r>
                  <a:rPr lang="ja-JP" altLang="en-US" sz="3200" dirty="0">
                    <a:latin typeface="Times New Roman" pitchFamily="18" charset="0"/>
                    <a:cs typeface="Times New Roman" pitchFamily="18" charset="0"/>
                  </a:rPr>
                  <a:t>の方がデータの散らばりの度合い</a:t>
                </a:r>
                <a:endParaRPr lang="en-US" altLang="ja-JP" sz="3200" dirty="0">
                  <a:latin typeface="Times New Roman" pitchFamily="18" charset="0"/>
                  <a:cs typeface="Times New Roman" pitchFamily="18" charset="0"/>
                </a:endParaRPr>
              </a:p>
              <a:p>
                <a:pPr>
                  <a:buNone/>
                </a:pPr>
                <a:r>
                  <a:rPr lang="ja-JP" altLang="en-US" sz="3200" dirty="0">
                    <a:latin typeface="Times New Roman" pitchFamily="18" charset="0"/>
                    <a:cs typeface="Times New Roman" pitchFamily="18" charset="0"/>
                  </a:rPr>
                  <a:t>が大きい。</a:t>
                </a:r>
                <a:endParaRPr lang="en-US" altLang="ja-JP" sz="3200" dirty="0">
                  <a:latin typeface="Times New Roman" pitchFamily="18" charset="0"/>
                  <a:cs typeface="Times New Roman" pitchFamily="18" charset="0"/>
                </a:endParaRPr>
              </a:p>
              <a:p>
                <a:pPr>
                  <a:buNone/>
                </a:pPr>
                <a:endParaRPr lang="ar-AE" altLang="ja-JP" sz="3200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6" name="コンテンツ プレースホルダ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93436" y="4413110"/>
                <a:ext cx="8821455" cy="2376264"/>
              </a:xfrm>
              <a:prstGeom prst="rect">
                <a:avLst/>
              </a:prstGeom>
              <a:blipFill>
                <a:blip r:embed="rId3"/>
                <a:stretch>
                  <a:fillRect l="-1728" b="-1538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10" name="オブジェクト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08946812"/>
              </p:ext>
            </p:extLst>
          </p:nvPr>
        </p:nvGraphicFramePr>
        <p:xfrm>
          <a:off x="2349996" y="3501008"/>
          <a:ext cx="6775450" cy="273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84" name="Worksheet" r:id="rId4" imgW="6775389" imgH="273110" progId="Excel.Sheet.12">
                  <p:embed/>
                </p:oleObj>
              </mc:Choice>
              <mc:Fallback>
                <p:oleObj name="Worksheet" r:id="rId4" imgW="6775389" imgH="273110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349996" y="3501008"/>
                        <a:ext cx="6775450" cy="2730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オブジェクト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55686436"/>
              </p:ext>
            </p:extLst>
          </p:nvPr>
        </p:nvGraphicFramePr>
        <p:xfrm>
          <a:off x="2343298" y="3861048"/>
          <a:ext cx="6775450" cy="273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85" name="Worksheet" r:id="rId6" imgW="6775389" imgH="273110" progId="Excel.Sheet.12">
                  <p:embed/>
                </p:oleObj>
              </mc:Choice>
              <mc:Fallback>
                <p:oleObj name="Worksheet" r:id="rId6" imgW="6775389" imgH="273110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2343298" y="3861048"/>
                        <a:ext cx="6775450" cy="2730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39265184"/>
      </p:ext>
    </p:extLst>
  </p:cSld>
  <p:clrMapOvr>
    <a:masterClrMapping/>
  </p:clrMapOvr>
  <p:transition spd="med">
    <p:pull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/>
              <a:t>データの散らばり</a:t>
            </a:r>
          </a:p>
        </p:txBody>
      </p:sp>
      <p:graphicFrame>
        <p:nvGraphicFramePr>
          <p:cNvPr id="9" name="コンテンツ プレースホルダー 8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2603732440"/>
              </p:ext>
            </p:extLst>
          </p:nvPr>
        </p:nvGraphicFramePr>
        <p:xfrm>
          <a:off x="477788" y="1484784"/>
          <a:ext cx="3816424" cy="467258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0" name="コンテンツ プレースホルダー 8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3878273757"/>
              </p:ext>
            </p:extLst>
          </p:nvPr>
        </p:nvGraphicFramePr>
        <p:xfrm>
          <a:off x="4294212" y="1484784"/>
          <a:ext cx="3816424" cy="467258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1" name="コンテンツ プレースホルダー 8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391890399"/>
              </p:ext>
            </p:extLst>
          </p:nvPr>
        </p:nvGraphicFramePr>
        <p:xfrm>
          <a:off x="8110636" y="1484784"/>
          <a:ext cx="3816424" cy="467258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2" name="テキスト ボックス 11"/>
          <p:cNvSpPr txBox="1"/>
          <p:nvPr/>
        </p:nvSpPr>
        <p:spPr>
          <a:xfrm>
            <a:off x="2277988" y="2276872"/>
            <a:ext cx="7109639" cy="258532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90000"/>
              </a:lnSpc>
            </a:pPr>
            <a:r>
              <a:rPr kumimoji="1" lang="ja-JP" altLang="en-US" sz="6000" dirty="0">
                <a:ea typeface="ふみゴシック" panose="03000509000000000000" pitchFamily="65" charset="-128"/>
              </a:rPr>
              <a:t>テストＡ：範囲９点</a:t>
            </a:r>
            <a:endParaRPr kumimoji="1" lang="en-US" altLang="ja-JP" sz="6000" dirty="0">
              <a:ea typeface="ふみゴシック" panose="03000509000000000000" pitchFamily="65" charset="-128"/>
            </a:endParaRPr>
          </a:p>
          <a:p>
            <a:pPr>
              <a:lnSpc>
                <a:spcPct val="90000"/>
              </a:lnSpc>
            </a:pPr>
            <a:r>
              <a:rPr kumimoji="1" lang="ja-JP" altLang="en-US" sz="6000" dirty="0">
                <a:ea typeface="ふみゴシック" panose="03000509000000000000" pitchFamily="65" charset="-128"/>
              </a:rPr>
              <a:t>テストＢ：範囲４点</a:t>
            </a:r>
            <a:endParaRPr kumimoji="1" lang="en-US" altLang="ja-JP" sz="6000" dirty="0">
              <a:ea typeface="ふみゴシック" panose="03000509000000000000" pitchFamily="65" charset="-128"/>
            </a:endParaRPr>
          </a:p>
          <a:p>
            <a:pPr>
              <a:lnSpc>
                <a:spcPct val="90000"/>
              </a:lnSpc>
            </a:pPr>
            <a:r>
              <a:rPr kumimoji="1" lang="ja-JP" altLang="en-US" sz="6000" dirty="0">
                <a:ea typeface="ふみゴシック" panose="03000509000000000000" pitchFamily="65" charset="-128"/>
              </a:rPr>
              <a:t>テストＣ：範囲９点</a:t>
            </a:r>
          </a:p>
        </p:txBody>
      </p:sp>
    </p:spTree>
    <p:extLst>
      <p:ext uri="{BB962C8B-B14F-4D97-AF65-F5344CB8AC3E}">
        <p14:creationId xmlns:p14="http://schemas.microsoft.com/office/powerpoint/2010/main" val="2492108910"/>
      </p:ext>
    </p:extLst>
  </p:cSld>
  <p:clrMapOvr>
    <a:masterClrMapping/>
  </p:clrMapOvr>
  <p:transition spd="med">
    <p:pull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/>
              <a:t>四分位数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コンテンツ プレースホルダ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pPr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ja-JP" altLang="en-US" sz="3200" i="1" smtClean="0">
                          <a:latin typeface="Cambria Math" panose="02040503050406030204" pitchFamily="18" charset="0"/>
                          <a:cs typeface="Times New Roman" pitchFamily="18" charset="0"/>
                        </a:rPr>
                        <m:t>　</m:t>
                      </m:r>
                      <m:r>
                        <a:rPr lang="ja-JP" altLang="en-US" sz="3200" i="1">
                          <a:latin typeface="Cambria Math" panose="02040503050406030204" pitchFamily="18" charset="0"/>
                          <a:cs typeface="Times New Roman" pitchFamily="18" charset="0"/>
                        </a:rPr>
                        <m:t>データを</m:t>
                      </m:r>
                      <m:r>
                        <a:rPr lang="ja-JP" altLang="en-US" sz="3200" i="1" smtClean="0">
                          <a:latin typeface="Cambria Math" panose="02040503050406030204" pitchFamily="18" charset="0"/>
                          <a:cs typeface="Times New Roman" pitchFamily="18" charset="0"/>
                        </a:rPr>
                        <m:t>値の大きさの順に並べたとき、</m:t>
                      </m:r>
                    </m:oMath>
                  </m:oMathPara>
                </a14:m>
                <a:endParaRPr lang="en-US" altLang="ja-JP" sz="3200" i="1" dirty="0">
                  <a:latin typeface="Cambria Math" panose="02040503050406030204" pitchFamily="18" charset="0"/>
                  <a:cs typeface="Times New Roman" pitchFamily="18" charset="0"/>
                </a:endParaRPr>
              </a:p>
              <a:p>
                <a:pPr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ja-JP" altLang="en-US" sz="3200" i="1">
                          <a:latin typeface="Cambria Math" panose="02040503050406030204" pitchFamily="18" charset="0"/>
                          <a:cs typeface="Times New Roman" pitchFamily="18" charset="0"/>
                        </a:rPr>
                        <m:t>４</m:t>
                      </m:r>
                      <m:r>
                        <a:rPr lang="ja-JP" altLang="en-US" sz="3200" i="1" smtClean="0">
                          <a:latin typeface="Cambria Math" panose="02040503050406030204" pitchFamily="18" charset="0"/>
                          <a:cs typeface="Times New Roman" pitchFamily="18" charset="0"/>
                        </a:rPr>
                        <m:t>等分する</m:t>
                      </m:r>
                      <m:r>
                        <a:rPr lang="ja-JP" altLang="en-US" sz="3200" i="1">
                          <a:latin typeface="Cambria Math" panose="02040503050406030204" pitchFamily="18" charset="0"/>
                          <a:cs typeface="Times New Roman" pitchFamily="18" charset="0"/>
                        </a:rPr>
                        <m:t>位置にくる値を</m:t>
                      </m:r>
                      <m:r>
                        <a:rPr lang="ja-JP" altLang="en-US" sz="32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cs typeface="Times New Roman" pitchFamily="18" charset="0"/>
                        </a:rPr>
                        <m:t>四分位数</m:t>
                      </m:r>
                      <m:r>
                        <a:rPr lang="ja-JP" altLang="en-US" sz="3200" i="1" smtClean="0">
                          <a:latin typeface="Cambria Math" panose="02040503050406030204" pitchFamily="18" charset="0"/>
                          <a:cs typeface="Times New Roman" pitchFamily="18" charset="0"/>
                        </a:rPr>
                        <m:t>とい</m:t>
                      </m:r>
                      <m:r>
                        <a:rPr lang="ja-JP" altLang="en-US" sz="3200" i="1">
                          <a:latin typeface="Cambria Math" panose="02040503050406030204" pitchFamily="18" charset="0"/>
                          <a:cs typeface="Times New Roman" pitchFamily="18" charset="0"/>
                        </a:rPr>
                        <m:t>う。</m:t>
                      </m:r>
                    </m:oMath>
                  </m:oMathPara>
                </a14:m>
                <a:endParaRPr lang="en-US" altLang="ja-JP" sz="3200" i="1" dirty="0">
                  <a:latin typeface="Cambria Math" panose="02040503050406030204" pitchFamily="18" charset="0"/>
                  <a:cs typeface="Times New Roman" pitchFamily="18" charset="0"/>
                </a:endParaRPr>
              </a:p>
              <a:p>
                <a:pPr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ja-JP" altLang="en-US" sz="3200" i="1" dirty="0">
                          <a:latin typeface="Cambria Math" panose="02040503050406030204" pitchFamily="18" charset="0"/>
                          <a:cs typeface="Times New Roman" pitchFamily="18" charset="0"/>
                        </a:rPr>
                        <m:t>四分位数は</m:t>
                      </m:r>
                      <m:r>
                        <a:rPr lang="en-US" altLang="ja-JP" sz="3200" b="0" i="1" dirty="0" smtClean="0">
                          <a:latin typeface="Cambria Math" panose="02040503050406030204" pitchFamily="18" charset="0"/>
                          <a:cs typeface="Times New Roman" pitchFamily="18" charset="0"/>
                        </a:rPr>
                        <m:t>, </m:t>
                      </m:r>
                      <m:r>
                        <a:rPr lang="ja-JP" altLang="en-US" sz="3200" i="1" dirty="0">
                          <a:latin typeface="Cambria Math" panose="02040503050406030204" pitchFamily="18" charset="0"/>
                          <a:cs typeface="Times New Roman" pitchFamily="18" charset="0"/>
                        </a:rPr>
                        <m:t>小さい方から</m:t>
                      </m:r>
                      <m:r>
                        <a:rPr lang="ja-JP" altLang="en-US" sz="320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cs typeface="Times New Roman" pitchFamily="18" charset="0"/>
                        </a:rPr>
                        <m:t>第１</m:t>
                      </m:r>
                      <m:r>
                        <a:rPr lang="ja-JP" altLang="en-US" sz="3200" b="1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cs typeface="Times New Roman" pitchFamily="18" charset="0"/>
                        </a:rPr>
                        <m:t>四分位数</m:t>
                      </m:r>
                      <m:r>
                        <a:rPr lang="en-US" altLang="ja-JP" sz="32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cs typeface="Times New Roman" pitchFamily="18" charset="0"/>
                        </a:rPr>
                        <m:t>,</m:t>
                      </m:r>
                    </m:oMath>
                  </m:oMathPara>
                </a14:m>
                <a:endParaRPr lang="en-US" altLang="ja-JP" sz="3200" b="1" i="1" dirty="0">
                  <a:solidFill>
                    <a:srgbClr val="FF0000"/>
                  </a:solidFill>
                  <a:latin typeface="Cambria Math" panose="02040503050406030204" pitchFamily="18" charset="0"/>
                  <a:cs typeface="Times New Roman" pitchFamily="18" charset="0"/>
                </a:endParaRPr>
              </a:p>
              <a:p>
                <a:pPr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ja-JP" altLang="en-US" sz="3200" b="1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cs typeface="Times New Roman" pitchFamily="18" charset="0"/>
                        </a:rPr>
                        <m:t>第２四分位数</m:t>
                      </m:r>
                      <m:r>
                        <a:rPr lang="en-US" altLang="ja-JP" sz="32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cs typeface="Times New Roman" pitchFamily="18" charset="0"/>
                        </a:rPr>
                        <m:t>, </m:t>
                      </m:r>
                      <m:r>
                        <a:rPr lang="ja-JP" altLang="en-US" sz="3200" b="1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cs typeface="Times New Roman" pitchFamily="18" charset="0"/>
                        </a:rPr>
                        <m:t>第３四分位数</m:t>
                      </m:r>
                      <m:r>
                        <a:rPr lang="ja-JP" altLang="en-US" sz="3200" i="1">
                          <a:latin typeface="Cambria Math" panose="02040503050406030204" pitchFamily="18" charset="0"/>
                          <a:cs typeface="Times New Roman" pitchFamily="18" charset="0"/>
                        </a:rPr>
                        <m:t>とい</m:t>
                      </m:r>
                      <m:r>
                        <a:rPr lang="ja-JP" altLang="en-US" sz="3200" i="1" smtClean="0">
                          <a:latin typeface="Cambria Math" panose="02040503050406030204" pitchFamily="18" charset="0"/>
                          <a:cs typeface="Times New Roman" pitchFamily="18" charset="0"/>
                        </a:rPr>
                        <m:t>い</m:t>
                      </m:r>
                      <m:r>
                        <a:rPr lang="en-US" altLang="ja-JP" sz="3200" b="0" i="1" smtClean="0">
                          <a:latin typeface="Cambria Math" panose="02040503050406030204" pitchFamily="18" charset="0"/>
                          <a:cs typeface="Times New Roman" pitchFamily="18" charset="0"/>
                        </a:rPr>
                        <m:t>, </m:t>
                      </m:r>
                      <m:r>
                        <a:rPr lang="ja-JP" altLang="en-US" sz="3200" i="1">
                          <a:latin typeface="Cambria Math" panose="02040503050406030204" pitchFamily="18" charset="0"/>
                          <a:cs typeface="Times New Roman" pitchFamily="18" charset="0"/>
                        </a:rPr>
                        <m:t>順に</m:t>
                      </m:r>
                    </m:oMath>
                  </m:oMathPara>
                </a14:m>
                <a:endParaRPr lang="en-US" altLang="ja-JP" sz="3200" i="1" dirty="0">
                  <a:latin typeface="Cambria Math" panose="02040503050406030204" pitchFamily="18" charset="0"/>
                  <a:cs typeface="Times New Roman" pitchFamily="18" charset="0"/>
                </a:endParaRPr>
              </a:p>
              <a:p>
                <a:pPr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ja-JP" sz="32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sSubPr>
                        <m:e>
                          <m:r>
                            <a:rPr lang="en-US" altLang="ja-JP" sz="32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𝑸</m:t>
                          </m:r>
                        </m:e>
                        <m:sub>
                          <m:r>
                            <a:rPr lang="en-US" altLang="ja-JP" sz="32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𝟏</m:t>
                          </m:r>
                        </m:sub>
                      </m:sSub>
                      <m:r>
                        <a:rPr lang="en-US" altLang="ja-JP" sz="32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cs typeface="Times New Roman" pitchFamily="18" charset="0"/>
                        </a:rPr>
                        <m:t>, </m:t>
                      </m:r>
                      <m:sSub>
                        <m:sSubPr>
                          <m:ctrlPr>
                            <a:rPr lang="en-US" altLang="ja-JP" sz="32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sSubPr>
                        <m:e>
                          <m:r>
                            <a:rPr lang="en-US" altLang="ja-JP" sz="32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𝑸</m:t>
                          </m:r>
                        </m:e>
                        <m:sub>
                          <m:r>
                            <a:rPr lang="en-US" altLang="ja-JP" sz="32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𝟐</m:t>
                          </m:r>
                        </m:sub>
                      </m:sSub>
                      <m:r>
                        <a:rPr lang="en-US" altLang="ja-JP" sz="32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cs typeface="Times New Roman" pitchFamily="18" charset="0"/>
                        </a:rPr>
                        <m:t>, </m:t>
                      </m:r>
                      <m:sSub>
                        <m:sSubPr>
                          <m:ctrlPr>
                            <a:rPr lang="en-US" altLang="ja-JP" sz="32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sSubPr>
                        <m:e>
                          <m:r>
                            <a:rPr lang="en-US" altLang="ja-JP" sz="32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𝑸</m:t>
                          </m:r>
                        </m:e>
                        <m:sub>
                          <m:r>
                            <a:rPr lang="en-US" altLang="ja-JP" sz="32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𝟑</m:t>
                          </m:r>
                        </m:sub>
                      </m:sSub>
                      <m:r>
                        <a:rPr lang="en-US" altLang="ja-JP" sz="32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cs typeface="Times New Roman" pitchFamily="18" charset="0"/>
                        </a:rPr>
                        <m:t> </m:t>
                      </m:r>
                      <m:r>
                        <a:rPr lang="ja-JP" altLang="en-US" sz="3200" i="1" smtClean="0">
                          <a:latin typeface="Cambria Math" panose="02040503050406030204" pitchFamily="18" charset="0"/>
                          <a:cs typeface="Times New Roman" pitchFamily="18" charset="0"/>
                        </a:rPr>
                        <m:t>で</m:t>
                      </m:r>
                      <m:r>
                        <a:rPr lang="ja-JP" altLang="en-US" sz="3200" i="1">
                          <a:latin typeface="Cambria Math" panose="02040503050406030204" pitchFamily="18" charset="0"/>
                          <a:cs typeface="Times New Roman" pitchFamily="18" charset="0"/>
                        </a:rPr>
                        <m:t>表す。</m:t>
                      </m:r>
                    </m:oMath>
                  </m:oMathPara>
                </a14:m>
                <a:endParaRPr lang="en-US" altLang="ja-JP" sz="3200" i="1" dirty="0">
                  <a:latin typeface="Cambria Math" panose="02040503050406030204" pitchFamily="18" charset="0"/>
                  <a:cs typeface="Times New Roman" pitchFamily="18" charset="0"/>
                </a:endParaRPr>
              </a:p>
              <a:p>
                <a:pPr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ja-JP" altLang="en-US" sz="3200" i="1" dirty="0">
                          <a:latin typeface="Cambria Math" panose="02040503050406030204" pitchFamily="18" charset="0"/>
                          <a:cs typeface="Times New Roman" pitchFamily="18" charset="0"/>
                        </a:rPr>
                        <m:t>第２四分位数</m:t>
                      </m:r>
                      <m:r>
                        <a:rPr lang="ja-JP" altLang="en-US" sz="3200" i="1" dirty="0" smtClean="0">
                          <a:latin typeface="Cambria Math" panose="02040503050406030204" pitchFamily="18" charset="0"/>
                          <a:cs typeface="Times New Roman" pitchFamily="18" charset="0"/>
                        </a:rPr>
                        <m:t>は</m:t>
                      </m:r>
                      <m:r>
                        <a:rPr lang="ja-JP" altLang="en-US" sz="3200" i="1" dirty="0">
                          <a:latin typeface="Cambria Math" panose="02040503050406030204" pitchFamily="18" charset="0"/>
                          <a:cs typeface="Times New Roman" pitchFamily="18" charset="0"/>
                        </a:rPr>
                        <m:t>中央値である。</m:t>
                      </m:r>
                    </m:oMath>
                  </m:oMathPara>
                </a14:m>
                <a:endParaRPr lang="en-US" altLang="ja-JP" sz="3200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3" name="コンテンツ プレースホルダ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857657893"/>
      </p:ext>
    </p:extLst>
  </p:cSld>
  <p:clrMapOvr>
    <a:masterClrMapping/>
  </p:clrMapOvr>
  <p:transition spd="med">
    <p:pull dir="u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kumimoji="1" lang="ja-JP" altLang="en-US" dirty="0"/>
              <a:t>四分位数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コンテンツ プレースホルダー 2"/>
              <p:cNvSpPr>
                <a:spLocks noGrp="1"/>
              </p:cNvSpPr>
              <p:nvPr>
                <p:ph idx="1"/>
              </p:nvPr>
            </p:nvSpPr>
            <p:spPr>
              <a:xfrm>
                <a:off x="1593436" y="1600200"/>
                <a:ext cx="9782801" cy="4997152"/>
              </a:xfrm>
            </p:spPr>
            <p:txBody>
              <a:bodyPr>
                <a:normAutofit/>
              </a:bodyPr>
              <a:lstStyle/>
              <a:p>
                <a:pPr marL="514350" indent="-514350">
                  <a:buFont typeface="+mj-lt"/>
                  <a:buAutoNum type="arabicPeriod"/>
                </a:pPr>
                <a:r>
                  <a:rPr lang="ja-JP" altLang="en-US" dirty="0"/>
                  <a:t>データを値の小さい方から順に左から並べたとき</a:t>
                </a:r>
                <a:r>
                  <a:rPr lang="en-US" altLang="ja-JP" dirty="0"/>
                  <a:t>, </a:t>
                </a:r>
                <a:r>
                  <a:rPr lang="ja-JP" altLang="en-US" dirty="0"/>
                  <a:t>左半分のデータを下位のデータ</a:t>
                </a:r>
                <a:r>
                  <a:rPr lang="en-US" altLang="ja-JP" dirty="0"/>
                  <a:t>, </a:t>
                </a:r>
                <a:r>
                  <a:rPr lang="ja-JP" altLang="en-US" dirty="0"/>
                  <a:t>右半分のデータを上位のデータと呼ぶ。</a:t>
                </a:r>
                <a:endParaRPr lang="en-US" altLang="ja-JP" dirty="0"/>
              </a:p>
              <a:p>
                <a:pPr marL="514350" indent="-514350">
                  <a:buFont typeface="+mj-lt"/>
                  <a:buAutoNum type="arabicPeriod"/>
                </a:pPr>
                <a:r>
                  <a:rPr lang="ja-JP" altLang="en-US" dirty="0"/>
                  <a:t>データの大きさが奇数のとき</a:t>
                </a:r>
                <a:r>
                  <a:rPr lang="en-US" altLang="ja-JP" dirty="0"/>
                  <a:t>, </a:t>
                </a:r>
                <a:r>
                  <a:rPr lang="ja-JP" altLang="en-US" dirty="0"/>
                  <a:t>中央の位置にくる値は</a:t>
                </a:r>
                <a:r>
                  <a:rPr lang="en-US" altLang="ja-JP" dirty="0"/>
                  <a:t>, </a:t>
                </a:r>
                <a:r>
                  <a:rPr lang="ja-JP" altLang="en-US" dirty="0"/>
                  <a:t>下位のデータにも上位のデータにも含まない。</a:t>
                </a:r>
                <a:endParaRPr lang="en-US" altLang="ja-JP" dirty="0"/>
              </a:p>
              <a:p>
                <a:pPr marL="514350" indent="-514350">
                  <a:buFont typeface="+mj-lt"/>
                  <a:buAutoNum type="arabicPeriod"/>
                </a:pPr>
                <a:endParaRPr lang="en-US" altLang="ja-JP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ja-JP" altLang="en-US" b="1" i="1" dirty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cs typeface="Times New Roman" pitchFamily="18" charset="0"/>
                        </a:rPr>
                        <m:t>第１四分位数</m:t>
                      </m:r>
                      <m:r>
                        <a:rPr lang="en-US" altLang="ja-JP" b="1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cs typeface="Times New Roman" pitchFamily="18" charset="0"/>
                        </a:rPr>
                        <m:t> </m:t>
                      </m:r>
                      <m:sSub>
                        <m:sSubPr>
                          <m:ctrlPr>
                            <a:rPr lang="en-US" altLang="ja-JP" b="1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sSubPr>
                        <m:e>
                          <m:r>
                            <a:rPr lang="en-US" altLang="ja-JP" b="1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𝑸</m:t>
                          </m:r>
                        </m:e>
                        <m:sub>
                          <m:r>
                            <a:rPr lang="en-US" altLang="ja-JP" b="1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𝟏</m:t>
                          </m:r>
                        </m:sub>
                      </m:sSub>
                      <m:r>
                        <a:rPr lang="en-US" altLang="ja-JP" b="1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cs typeface="Times New Roman" pitchFamily="18" charset="0"/>
                        </a:rPr>
                        <m:t> </m:t>
                      </m:r>
                      <m:r>
                        <a:rPr lang="ja-JP" altLang="en-US" b="1" i="1" dirty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cs typeface="Times New Roman" pitchFamily="18" charset="0"/>
                        </a:rPr>
                        <m:t>は</m:t>
                      </m:r>
                      <m:r>
                        <a:rPr lang="en-US" altLang="ja-JP" b="1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cs typeface="Times New Roman" pitchFamily="18" charset="0"/>
                        </a:rPr>
                        <m:t>, </m:t>
                      </m:r>
                      <m:r>
                        <a:rPr lang="ja-JP" altLang="en-US" b="1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cs typeface="Times New Roman" pitchFamily="18" charset="0"/>
                        </a:rPr>
                        <m:t>下位のデータの中央値</m:t>
                      </m:r>
                    </m:oMath>
                  </m:oMathPara>
                </a14:m>
                <a:endParaRPr lang="en-US" altLang="ja-JP" b="1" i="1" dirty="0">
                  <a:solidFill>
                    <a:srgbClr val="FF0000"/>
                  </a:solidFill>
                  <a:latin typeface="Cambria Math" panose="02040503050406030204" pitchFamily="18" charset="0"/>
                  <a:cs typeface="Times New Roman" pitchFamily="18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ja-JP" altLang="en-US" b="1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cs typeface="Times New Roman" pitchFamily="18" charset="0"/>
                        </a:rPr>
                        <m:t>第</m:t>
                      </m:r>
                      <m:r>
                        <a:rPr lang="ja-JP" altLang="en-US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cs typeface="Times New Roman" pitchFamily="18" charset="0"/>
                        </a:rPr>
                        <m:t>３</m:t>
                      </m:r>
                      <m:r>
                        <a:rPr lang="ja-JP" altLang="en-US" b="1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cs typeface="Times New Roman" pitchFamily="18" charset="0"/>
                        </a:rPr>
                        <m:t>四分位数</m:t>
                      </m:r>
                      <m:r>
                        <a:rPr lang="en-US" altLang="ja-JP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cs typeface="Times New Roman" pitchFamily="18" charset="0"/>
                        </a:rPr>
                        <m:t> </m:t>
                      </m:r>
                      <m:sSub>
                        <m:sSubPr>
                          <m:ctrlPr>
                            <a:rPr lang="en-US" altLang="ja-JP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sSubPr>
                        <m:e>
                          <m:r>
                            <a:rPr lang="en-US" altLang="ja-JP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𝑸</m:t>
                          </m:r>
                        </m:e>
                        <m:sub>
                          <m:r>
                            <a:rPr lang="en-US" altLang="ja-JP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𝟑</m:t>
                          </m:r>
                        </m:sub>
                      </m:sSub>
                      <m:r>
                        <a:rPr lang="en-US" altLang="ja-JP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cs typeface="Times New Roman" pitchFamily="18" charset="0"/>
                        </a:rPr>
                        <m:t> </m:t>
                      </m:r>
                      <m:r>
                        <a:rPr lang="ja-JP" altLang="en-US" b="1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cs typeface="Times New Roman" pitchFamily="18" charset="0"/>
                        </a:rPr>
                        <m:t>は</m:t>
                      </m:r>
                      <m:r>
                        <a:rPr lang="en-US" altLang="ja-JP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cs typeface="Times New Roman" pitchFamily="18" charset="0"/>
                        </a:rPr>
                        <m:t>, </m:t>
                      </m:r>
                      <m:r>
                        <a:rPr lang="ja-JP" altLang="en-US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cs typeface="Times New Roman" pitchFamily="18" charset="0"/>
                        </a:rPr>
                        <m:t>上位</m:t>
                      </m:r>
                      <m:r>
                        <a:rPr lang="ja-JP" altLang="en-US" b="1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cs typeface="Times New Roman" pitchFamily="18" charset="0"/>
                        </a:rPr>
                        <m:t>の</m:t>
                      </m:r>
                      <m:r>
                        <a:rPr lang="ja-JP" altLang="en-US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cs typeface="Times New Roman" pitchFamily="18" charset="0"/>
                        </a:rPr>
                        <m:t>データの中央値</m:t>
                      </m:r>
                    </m:oMath>
                  </m:oMathPara>
                </a14:m>
                <a:endParaRPr lang="en-US" altLang="ja-JP" dirty="0"/>
              </a:p>
              <a:p>
                <a:pPr marL="0" indent="0">
                  <a:buNone/>
                </a:pPr>
                <a:r>
                  <a:rPr lang="ja-JP" altLang="en-US" dirty="0"/>
                  <a:t>とする。</a:t>
                </a:r>
                <a:endParaRPr lang="en-US" altLang="ja-JP" dirty="0"/>
              </a:p>
              <a:p>
                <a:pPr marL="0" indent="0">
                  <a:buNone/>
                </a:pPr>
                <a:r>
                  <a:rPr lang="en-US" altLang="ja-JP" dirty="0"/>
                  <a:t>※</a:t>
                </a:r>
                <a:r>
                  <a:rPr lang="ja-JP" altLang="en-US" dirty="0"/>
                  <a:t>四分位数の定義は他にもいくつかある。</a:t>
                </a:r>
                <a:endParaRPr lang="en-US" altLang="ja-JP" dirty="0"/>
              </a:p>
            </p:txBody>
          </p:sp>
        </mc:Choice>
        <mc:Fallback xmlns="">
          <p:sp>
            <p:nvSpPr>
              <p:cNvPr id="3" name="コンテンツ プレースホルダー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593436" y="1600200"/>
                <a:ext cx="9782801" cy="4997152"/>
              </a:xfrm>
              <a:blipFill>
                <a:blip r:embed="rId2"/>
                <a:stretch>
                  <a:fillRect l="-1246" t="-2198" r="-1184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347065516"/>
      </p:ext>
    </p:extLst>
  </p:cSld>
  <p:clrMapOvr>
    <a:masterClrMapping/>
  </p:clrMapOvr>
  <p:transition spd="med">
    <p:pull dir="u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/>
              <a:t>四分位数：例題１</a:t>
            </a:r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1197867" y="1617202"/>
            <a:ext cx="10729193" cy="65967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ja-JP" altLang="en-US" sz="3200" dirty="0">
                <a:latin typeface="Times New Roman" pitchFamily="18" charset="0"/>
                <a:cs typeface="Times New Roman" pitchFamily="18" charset="0"/>
              </a:rPr>
              <a:t>次のデータについて</a:t>
            </a:r>
            <a:endParaRPr lang="en-US" altLang="ja-JP" sz="3200" dirty="0">
              <a:latin typeface="Times New Roman" pitchFamily="18" charset="0"/>
              <a:cs typeface="Times New Roman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コンテンツ プレースホルダ 2"/>
              <p:cNvSpPr txBox="1">
                <a:spLocks/>
              </p:cNvSpPr>
              <p:nvPr/>
            </p:nvSpPr>
            <p:spPr>
              <a:xfrm>
                <a:off x="1341884" y="2966662"/>
                <a:ext cx="8821455" cy="3702698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246888" indent="-246888" algn="l" defTabSz="914400" rtl="0" eaLnBrk="1" latinLnBrk="0" hangingPunct="1">
                  <a:lnSpc>
                    <a:spcPct val="90000"/>
                  </a:lnSpc>
                  <a:spcBef>
                    <a:spcPts val="1400"/>
                  </a:spcBef>
                  <a:buFont typeface="Euphemia" pitchFamily="34" charset="0"/>
                  <a:buChar char="›"/>
                  <a:defRPr kumimoji="1" lang="ja-JP" sz="2800" kern="1200">
                    <a:solidFill>
                      <a:schemeClr val="tx1"/>
                    </a:solidFill>
                    <a:latin typeface="HG丸ｺﾞｼｯｸM-PRO" pitchFamily="50" charset="-128"/>
                    <a:ea typeface="HG丸ｺﾞｼｯｸM-PRO" pitchFamily="50" charset="-128"/>
                    <a:cs typeface="HG丸ｺﾞｼｯｸM-PRO" pitchFamily="50" charset="-128"/>
                  </a:defRPr>
                </a:lvl1pPr>
                <a:lvl2pPr marL="612648" indent="-246888" algn="l" defTabSz="914400" rtl="0" eaLnBrk="1" latinLnBrk="0" hangingPunct="1">
                  <a:lnSpc>
                    <a:spcPct val="90000"/>
                  </a:lnSpc>
                  <a:spcBef>
                    <a:spcPts val="600"/>
                  </a:spcBef>
                  <a:buFont typeface="Euphemia" pitchFamily="34" charset="0"/>
                  <a:buChar char="–"/>
                  <a:defRPr kumimoji="1" lang="ja-JP" sz="2400" kern="1200">
                    <a:solidFill>
                      <a:schemeClr val="tx1"/>
                    </a:solidFill>
                    <a:latin typeface="HG丸ｺﾞｼｯｸM-PRO" pitchFamily="50" charset="-128"/>
                    <a:ea typeface="HG丸ｺﾞｼｯｸM-PRO" pitchFamily="50" charset="-128"/>
                    <a:cs typeface="HG丸ｺﾞｼｯｸM-PRO" pitchFamily="50" charset="-128"/>
                  </a:defRPr>
                </a:lvl2pPr>
                <a:lvl3pPr marL="978408" indent="-246888" algn="l" defTabSz="914400" rtl="0" eaLnBrk="1" latinLnBrk="0" hangingPunct="1">
                  <a:lnSpc>
                    <a:spcPct val="90000"/>
                  </a:lnSpc>
                  <a:spcBef>
                    <a:spcPts val="600"/>
                  </a:spcBef>
                  <a:buFont typeface="Euphemia" pitchFamily="34" charset="0"/>
                  <a:buChar char="›"/>
                  <a:defRPr kumimoji="1" lang="ja-JP" sz="2000" kern="1200">
                    <a:solidFill>
                      <a:schemeClr val="tx1"/>
                    </a:solidFill>
                    <a:latin typeface="HG丸ｺﾞｼｯｸM-PRO" pitchFamily="50" charset="-128"/>
                    <a:ea typeface="HG丸ｺﾞｼｯｸM-PRO" pitchFamily="50" charset="-128"/>
                    <a:cs typeface="HG丸ｺﾞｼｯｸM-PRO" pitchFamily="50" charset="-128"/>
                  </a:defRPr>
                </a:lvl3pPr>
                <a:lvl4pPr marL="1344168" indent="-246888" algn="l" defTabSz="914400" rtl="0" eaLnBrk="1" latinLnBrk="0" hangingPunct="1">
                  <a:lnSpc>
                    <a:spcPct val="90000"/>
                  </a:lnSpc>
                  <a:spcBef>
                    <a:spcPts val="600"/>
                  </a:spcBef>
                  <a:buFont typeface="Arial" pitchFamily="34" charset="0"/>
                  <a:buChar char="–"/>
                  <a:defRPr kumimoji="1" lang="ja-JP" sz="1800" kern="1200">
                    <a:solidFill>
                      <a:schemeClr val="tx1"/>
                    </a:solidFill>
                    <a:latin typeface="HG丸ｺﾞｼｯｸM-PRO" pitchFamily="50" charset="-128"/>
                    <a:ea typeface="HG丸ｺﾞｼｯｸM-PRO" pitchFamily="50" charset="-128"/>
                    <a:cs typeface="HG丸ｺﾞｼｯｸM-PRO" pitchFamily="50" charset="-128"/>
                  </a:defRPr>
                </a:lvl4pPr>
                <a:lvl5pPr marL="1709928" indent="-246888" algn="l" defTabSz="914400" rtl="0" eaLnBrk="1" latinLnBrk="0" hangingPunct="1">
                  <a:lnSpc>
                    <a:spcPct val="90000"/>
                  </a:lnSpc>
                  <a:spcBef>
                    <a:spcPts val="600"/>
                  </a:spcBef>
                  <a:buFont typeface="Euphemia" pitchFamily="34" charset="0"/>
                  <a:buChar char="›"/>
                  <a:defRPr kumimoji="1" lang="ja-JP" sz="1800" kern="1200">
                    <a:solidFill>
                      <a:schemeClr val="tx1"/>
                    </a:solidFill>
                    <a:latin typeface="HG丸ｺﾞｼｯｸM-PRO" pitchFamily="50" charset="-128"/>
                    <a:ea typeface="HG丸ｺﾞｼｯｸM-PRO" pitchFamily="50" charset="-128"/>
                    <a:cs typeface="HG丸ｺﾞｼｯｸM-PRO" pitchFamily="50" charset="-128"/>
                  </a:defRPr>
                </a:lvl5pPr>
                <a:lvl6pPr marL="2075688" indent="-246888" algn="l" defTabSz="914400" rtl="0" eaLnBrk="1" latinLnBrk="0" hangingPunct="1">
                  <a:lnSpc>
                    <a:spcPct val="90000"/>
                  </a:lnSpc>
                  <a:spcBef>
                    <a:spcPts val="600"/>
                  </a:spcBef>
                  <a:buFont typeface="Euphemia" pitchFamily="34" charset="0"/>
                  <a:buChar char="–"/>
                  <a:defRPr kumimoji="1" lang="ja-JP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441448" indent="-246888" algn="l" defTabSz="914400" rtl="0" eaLnBrk="1" latinLnBrk="0" hangingPunct="1">
                  <a:lnSpc>
                    <a:spcPct val="90000"/>
                  </a:lnSpc>
                  <a:spcBef>
                    <a:spcPts val="600"/>
                  </a:spcBef>
                  <a:buFont typeface="Euphemia" pitchFamily="34" charset="0"/>
                  <a:buChar char="›"/>
                  <a:defRPr kumimoji="1" lang="ja-JP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807208" indent="-246888" algn="l" defTabSz="914400" rtl="0" eaLnBrk="1" latinLnBrk="0" hangingPunct="1">
                  <a:lnSpc>
                    <a:spcPct val="90000"/>
                  </a:lnSpc>
                  <a:spcBef>
                    <a:spcPts val="600"/>
                  </a:spcBef>
                  <a:buFont typeface="Euphemia" pitchFamily="34" charset="0"/>
                  <a:buChar char="–"/>
                  <a:defRPr kumimoji="1" lang="ja-JP" sz="1800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72968" indent="-246888" algn="l" defTabSz="914400" rtl="0" eaLnBrk="1" latinLnBrk="0" hangingPunct="1">
                  <a:lnSpc>
                    <a:spcPct val="90000"/>
                  </a:lnSpc>
                  <a:spcBef>
                    <a:spcPts val="600"/>
                  </a:spcBef>
                  <a:buFont typeface="Euphemia" pitchFamily="34" charset="0"/>
                  <a:buChar char="›"/>
                  <a:defRPr kumimoji="1" lang="ja-JP" sz="1800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buFont typeface="Euphemia" pitchFamily="34" charset="0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ja-JP" altLang="en-US" sz="3200" i="1" dirty="0" smtClean="0">
                          <a:latin typeface="Cambria Math" panose="02040503050406030204" pitchFamily="18" charset="0"/>
                          <a:cs typeface="Times New Roman" pitchFamily="18" charset="0"/>
                        </a:rPr>
                        <m:t>第２四分位数すなわち</m:t>
                      </m:r>
                      <m:r>
                        <a:rPr lang="ja-JP" altLang="en-US" sz="3200" i="1" dirty="0">
                          <a:latin typeface="Cambria Math" panose="02040503050406030204" pitchFamily="18" charset="0"/>
                          <a:cs typeface="Times New Roman" pitchFamily="18" charset="0"/>
                        </a:rPr>
                        <m:t>中央値</m:t>
                      </m:r>
                      <m:r>
                        <a:rPr lang="ja-JP" altLang="en-US" sz="3200" i="1" dirty="0" smtClean="0">
                          <a:latin typeface="Cambria Math" panose="02040503050406030204" pitchFamily="18" charset="0"/>
                          <a:cs typeface="Times New Roman" pitchFamily="18" charset="0"/>
                        </a:rPr>
                        <m:t>は</m:t>
                      </m:r>
                      <m:r>
                        <a:rPr lang="en-US" altLang="ja-JP" sz="3200" b="0" i="1" dirty="0" smtClean="0">
                          <a:latin typeface="Cambria Math" panose="02040503050406030204" pitchFamily="18" charset="0"/>
                          <a:cs typeface="Times New Roman" pitchFamily="18" charset="0"/>
                        </a:rPr>
                        <m:t> </m:t>
                      </m:r>
                      <m:sSub>
                        <m:sSubPr>
                          <m:ctrlPr>
                            <a:rPr lang="en-US" altLang="ja-JP" sz="3200" b="0" i="1" dirty="0" smtClean="0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sSubPr>
                        <m:e>
                          <m:r>
                            <a:rPr lang="en-US" altLang="ja-JP" sz="3200" b="0" i="1" dirty="0" smtClean="0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𝑄</m:t>
                          </m:r>
                        </m:e>
                        <m:sub>
                          <m:r>
                            <a:rPr lang="en-US" altLang="ja-JP" sz="3200" b="0" i="1" dirty="0" smtClean="0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altLang="ja-JP" sz="3200" b="0" i="1" dirty="0" smtClean="0">
                          <a:latin typeface="Cambria Math" panose="02040503050406030204" pitchFamily="18" charset="0"/>
                          <a:cs typeface="Times New Roman" pitchFamily="18" charset="0"/>
                        </a:rPr>
                        <m:t>=11</m:t>
                      </m:r>
                    </m:oMath>
                  </m:oMathPara>
                </a14:m>
                <a:endParaRPr lang="en-US" altLang="ja-JP" sz="3200" b="0" i="1" dirty="0">
                  <a:latin typeface="Cambria Math" panose="02040503050406030204" pitchFamily="18" charset="0"/>
                  <a:cs typeface="Times New Roman" pitchFamily="18" charset="0"/>
                </a:endParaRPr>
              </a:p>
              <a:p>
                <a:pPr>
                  <a:buFont typeface="Euphemia" pitchFamily="34" charset="0"/>
                  <a:buNone/>
                </a:pPr>
                <a:endParaRPr lang="en-US" altLang="ja-JP" sz="3200" i="1" dirty="0">
                  <a:latin typeface="Cambria Math" panose="02040503050406030204" pitchFamily="18" charset="0"/>
                  <a:cs typeface="Times New Roman" pitchFamily="18" charset="0"/>
                </a:endParaRPr>
              </a:p>
              <a:p>
                <a:pPr>
                  <a:buFont typeface="Euphemia" pitchFamily="34" charset="0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ja-JP" altLang="en-US" sz="3200" i="1" dirty="0">
                          <a:latin typeface="Cambria Math" panose="02040503050406030204" pitchFamily="18" charset="0"/>
                          <a:cs typeface="Times New Roman" pitchFamily="18" charset="0"/>
                        </a:rPr>
                        <m:t>第１四分位数</m:t>
                      </m:r>
                      <m:r>
                        <a:rPr lang="ja-JP" altLang="en-US" sz="3200" i="1" dirty="0" smtClean="0">
                          <a:latin typeface="Cambria Math" panose="02040503050406030204" pitchFamily="18" charset="0"/>
                          <a:cs typeface="Times New Roman" pitchFamily="18" charset="0"/>
                        </a:rPr>
                        <m:t>は</m:t>
                      </m:r>
                      <m:r>
                        <a:rPr lang="ja-JP" altLang="en-US" sz="3200" i="1" dirty="0">
                          <a:latin typeface="Cambria Math" panose="02040503050406030204" pitchFamily="18" charset="0"/>
                          <a:cs typeface="Times New Roman" pitchFamily="18" charset="0"/>
                        </a:rPr>
                        <m:t>　</m:t>
                      </m:r>
                      <m:sSub>
                        <m:sSubPr>
                          <m:ctrlPr>
                            <a:rPr lang="en-US" altLang="ja-JP" sz="3200" b="0" i="1" dirty="0" smtClean="0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sSubPr>
                        <m:e>
                          <m:r>
                            <a:rPr lang="en-US" altLang="ja-JP" sz="3200" b="0" i="1" dirty="0" smtClean="0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𝑄</m:t>
                          </m:r>
                        </m:e>
                        <m:sub>
                          <m:r>
                            <a:rPr lang="en-US" altLang="ja-JP" sz="3200" b="0" i="1" dirty="0" smtClean="0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altLang="ja-JP" sz="3200" b="0" i="1" dirty="0" smtClean="0">
                          <a:latin typeface="Cambria Math" panose="02040503050406030204" pitchFamily="18" charset="0"/>
                          <a:cs typeface="Times New Roman" pitchFamily="18" charset="0"/>
                        </a:rPr>
                        <m:t>=</m:t>
                      </m:r>
                      <m:f>
                        <m:fPr>
                          <m:ctrlPr>
                            <a:rPr lang="en-US" altLang="ja-JP" sz="3200" b="0" i="1" dirty="0" smtClean="0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fPr>
                        <m:num>
                          <m:r>
                            <a:rPr lang="en-US" altLang="ja-JP" sz="3200" b="0" i="1" dirty="0" smtClean="0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3+5</m:t>
                          </m:r>
                        </m:num>
                        <m:den>
                          <m:r>
                            <a:rPr lang="en-US" altLang="ja-JP" sz="3200" b="0" i="1" dirty="0" smtClean="0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2</m:t>
                          </m:r>
                        </m:den>
                      </m:f>
                      <m:r>
                        <a:rPr lang="en-US" altLang="ja-JP" sz="3200" b="0" i="1" dirty="0" smtClean="0">
                          <a:latin typeface="Cambria Math" panose="02040503050406030204" pitchFamily="18" charset="0"/>
                          <a:cs typeface="Times New Roman" pitchFamily="18" charset="0"/>
                        </a:rPr>
                        <m:t>=4</m:t>
                      </m:r>
                    </m:oMath>
                  </m:oMathPara>
                </a14:m>
                <a:endParaRPr lang="en-US" altLang="ja-JP" sz="3200" b="0" i="1" dirty="0">
                  <a:latin typeface="Cambria Math" panose="02040503050406030204" pitchFamily="18" charset="0"/>
                  <a:cs typeface="Times New Roman" pitchFamily="18" charset="0"/>
                </a:endParaRPr>
              </a:p>
              <a:p>
                <a:pPr>
                  <a:buNone/>
                </a:pPr>
                <a:endParaRPr lang="en-US" altLang="ja-JP" sz="3200" i="1" dirty="0">
                  <a:latin typeface="Cambria Math" panose="02040503050406030204" pitchFamily="18" charset="0"/>
                  <a:cs typeface="Times New Roman" pitchFamily="18" charset="0"/>
                </a:endParaRPr>
              </a:p>
              <a:p>
                <a:pPr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ja-JP" altLang="en-US" sz="3200" i="1" dirty="0">
                          <a:latin typeface="Cambria Math" panose="02040503050406030204" pitchFamily="18" charset="0"/>
                          <a:cs typeface="Times New Roman" pitchFamily="18" charset="0"/>
                        </a:rPr>
                        <m:t>第</m:t>
                      </m:r>
                      <m:r>
                        <a:rPr lang="ja-JP" altLang="en-US" sz="3200" i="1" dirty="0" smtClean="0">
                          <a:latin typeface="Cambria Math" panose="02040503050406030204" pitchFamily="18" charset="0"/>
                          <a:cs typeface="Times New Roman" pitchFamily="18" charset="0"/>
                        </a:rPr>
                        <m:t>３</m:t>
                      </m:r>
                      <m:r>
                        <a:rPr lang="ja-JP" altLang="en-US" sz="3200" i="1" dirty="0">
                          <a:latin typeface="Cambria Math" panose="02040503050406030204" pitchFamily="18" charset="0"/>
                          <a:cs typeface="Times New Roman" pitchFamily="18" charset="0"/>
                        </a:rPr>
                        <m:t>四分位数は</m:t>
                      </m:r>
                      <m:r>
                        <a:rPr lang="ja-JP" altLang="en-US" sz="3200" i="1" dirty="0" smtClean="0">
                          <a:latin typeface="Cambria Math" panose="02040503050406030204" pitchFamily="18" charset="0"/>
                          <a:cs typeface="Times New Roman" pitchFamily="18" charset="0"/>
                        </a:rPr>
                        <m:t>　</m:t>
                      </m:r>
                      <m:sSub>
                        <m:sSubPr>
                          <m:ctrlPr>
                            <a:rPr lang="en-US" altLang="ja-JP" sz="3200" i="1" dirty="0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sSubPr>
                        <m:e>
                          <m:r>
                            <a:rPr lang="en-US" altLang="ja-JP" sz="3200" i="1" dirty="0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𝑄</m:t>
                          </m:r>
                        </m:e>
                        <m:sub>
                          <m:r>
                            <a:rPr lang="en-US" altLang="ja-JP" sz="3200" b="0" i="1" dirty="0" smtClean="0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3</m:t>
                          </m:r>
                        </m:sub>
                      </m:sSub>
                      <m:r>
                        <a:rPr lang="en-US" altLang="ja-JP" sz="3200" i="1" dirty="0">
                          <a:latin typeface="Cambria Math" panose="02040503050406030204" pitchFamily="18" charset="0"/>
                          <a:cs typeface="Times New Roman" pitchFamily="18" charset="0"/>
                        </a:rPr>
                        <m:t>=</m:t>
                      </m:r>
                      <m:f>
                        <m:fPr>
                          <m:ctrlPr>
                            <a:rPr lang="en-US" altLang="ja-JP" sz="3200" i="1" dirty="0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fPr>
                        <m:num>
                          <m:r>
                            <a:rPr lang="en-US" altLang="ja-JP" sz="3200" b="0" i="1" dirty="0" smtClean="0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17</m:t>
                          </m:r>
                          <m:r>
                            <a:rPr lang="en-US" altLang="ja-JP" sz="3200" i="1" dirty="0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+</m:t>
                          </m:r>
                          <m:r>
                            <a:rPr lang="en-US" altLang="ja-JP" sz="3200" b="0" i="1" dirty="0" smtClean="0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19</m:t>
                          </m:r>
                        </m:num>
                        <m:den>
                          <m:r>
                            <a:rPr lang="en-US" altLang="ja-JP" sz="3200" i="1" dirty="0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2</m:t>
                          </m:r>
                        </m:den>
                      </m:f>
                      <m:r>
                        <a:rPr lang="en-US" altLang="ja-JP" sz="3200" i="1" dirty="0">
                          <a:latin typeface="Cambria Math" panose="02040503050406030204" pitchFamily="18" charset="0"/>
                          <a:cs typeface="Times New Roman" pitchFamily="18" charset="0"/>
                        </a:rPr>
                        <m:t>=</m:t>
                      </m:r>
                      <m:r>
                        <a:rPr lang="en-US" altLang="ja-JP" sz="3200" b="0" i="1" dirty="0" smtClean="0">
                          <a:latin typeface="Cambria Math" panose="02040503050406030204" pitchFamily="18" charset="0"/>
                          <a:cs typeface="Times New Roman" pitchFamily="18" charset="0"/>
                        </a:rPr>
                        <m:t>18</m:t>
                      </m:r>
                    </m:oMath>
                  </m:oMathPara>
                </a14:m>
                <a:endParaRPr lang="en-US" altLang="ja-JP" sz="3200" i="1" dirty="0">
                  <a:latin typeface="Cambria Math" panose="02040503050406030204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6" name="コンテンツ プレースホルダ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41884" y="2966662"/>
                <a:ext cx="8821455" cy="3702698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10" name="オブジェクト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38804513"/>
              </p:ext>
            </p:extLst>
          </p:nvPr>
        </p:nvGraphicFramePr>
        <p:xfrm>
          <a:off x="1672604" y="2276872"/>
          <a:ext cx="7950200" cy="273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6" name="Worksheet" r:id="rId4" imgW="7950025" imgH="273110" progId="Excel.Sheet.12">
                  <p:embed/>
                </p:oleObj>
              </mc:Choice>
              <mc:Fallback>
                <p:oleObj name="Worksheet" r:id="rId4" imgW="7950025" imgH="273110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672604" y="2276872"/>
                        <a:ext cx="7950200" cy="2730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306045890"/>
      </p:ext>
    </p:extLst>
  </p:cSld>
  <p:clrMapOvr>
    <a:masterClrMapping/>
  </p:clrMapOvr>
  <p:transition spd="med">
    <p:pull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theme/theme1.xml><?xml version="1.0" encoding="utf-8"?>
<a:theme xmlns:a="http://schemas.openxmlformats.org/drawingml/2006/main" name="TS102787947">
  <a:themeElements>
    <a:clrScheme name="Math_16x9">
      <a:dk1>
        <a:srgbClr val="465562"/>
      </a:dk1>
      <a:lt1>
        <a:srgbClr val="FFFFFF"/>
      </a:lt1>
      <a:dk2>
        <a:srgbClr val="000000"/>
      </a:dk2>
      <a:lt2>
        <a:srgbClr val="F2ECE2"/>
      </a:lt2>
      <a:accent1>
        <a:srgbClr val="9BAAB7"/>
      </a:accent1>
      <a:accent2>
        <a:srgbClr val="B8D082"/>
      </a:accent2>
      <a:accent3>
        <a:srgbClr val="EFDB85"/>
      </a:accent3>
      <a:accent4>
        <a:srgbClr val="E8A565"/>
      </a:accent4>
      <a:accent5>
        <a:srgbClr val="BC9AAE"/>
      </a:accent5>
      <a:accent6>
        <a:srgbClr val="BABABA"/>
      </a:accent6>
      <a:hlink>
        <a:srgbClr val="8FC48C"/>
      </a:hlink>
      <a:folHlink>
        <a:srgbClr val="969696"/>
      </a:folHlink>
    </a:clrScheme>
    <a:fontScheme name="Math_16x9">
      <a:majorFont>
        <a:latin typeface="Euphemia"/>
        <a:ea typeface=""/>
        <a:cs typeface=""/>
      </a:majorFont>
      <a:minorFont>
        <a:latin typeface="Euphemi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57000"/>
                <a:satMod val="101000"/>
              </a:schemeClr>
            </a:gs>
            <a:gs pos="50000">
              <a:schemeClr val="phClr">
                <a:lumMod val="137000"/>
                <a:satMod val="103000"/>
              </a:schemeClr>
            </a:gs>
            <a:gs pos="100000">
              <a:schemeClr val="phClr">
                <a:lumMod val="115000"/>
                <a:satMod val="109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18000"/>
              </a:schemeClr>
            </a:gs>
            <a:gs pos="50000">
              <a:schemeClr val="phClr">
                <a:satMod val="89000"/>
                <a:lumMod val="91000"/>
              </a:schemeClr>
            </a:gs>
            <a:gs pos="100000">
              <a:schemeClr val="phClr">
                <a:lumMod val="6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>
          <a:miter lim="800000"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2700">
          <a:solidFill>
            <a:schemeClr val="accent1">
              <a:lumMod val="50000"/>
            </a:schemeClr>
          </a:solidFill>
          <a:miter lim="800000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none" rtlCol="0">
        <a:spAutoFit/>
      </a:bodyPr>
      <a:lstStyle>
        <a:defPPr>
          <a:lnSpc>
            <a:spcPct val="90000"/>
          </a:lnSpc>
          <a:defRPr sz="2800"/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Math_16x9">
      <a:dk1>
        <a:srgbClr val="465562"/>
      </a:dk1>
      <a:lt1>
        <a:srgbClr val="FFFFFF"/>
      </a:lt1>
      <a:dk2>
        <a:srgbClr val="000000"/>
      </a:dk2>
      <a:lt2>
        <a:srgbClr val="F2ECE2"/>
      </a:lt2>
      <a:accent1>
        <a:srgbClr val="9BAAB7"/>
      </a:accent1>
      <a:accent2>
        <a:srgbClr val="B8D082"/>
      </a:accent2>
      <a:accent3>
        <a:srgbClr val="EFDB85"/>
      </a:accent3>
      <a:accent4>
        <a:srgbClr val="E8A565"/>
      </a:accent4>
      <a:accent5>
        <a:srgbClr val="BC9AAE"/>
      </a:accent5>
      <a:accent6>
        <a:srgbClr val="BABABA"/>
      </a:accent6>
      <a:hlink>
        <a:srgbClr val="8FC48C"/>
      </a:hlink>
      <a:folHlink>
        <a:srgbClr val="A97C96"/>
      </a:folHlink>
    </a:clrScheme>
    <a:fontScheme name="Math_16x9">
      <a:majorFont>
        <a:latin typeface="Euphemia"/>
        <a:ea typeface=""/>
        <a:cs typeface=""/>
      </a:majorFont>
      <a:minorFont>
        <a:latin typeface="Euphemi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57000"/>
                <a:satMod val="101000"/>
              </a:schemeClr>
            </a:gs>
            <a:gs pos="50000">
              <a:schemeClr val="phClr">
                <a:lumMod val="137000"/>
                <a:satMod val="103000"/>
              </a:schemeClr>
            </a:gs>
            <a:gs pos="100000">
              <a:schemeClr val="phClr">
                <a:lumMod val="115000"/>
                <a:satMod val="109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18000"/>
              </a:schemeClr>
            </a:gs>
            <a:gs pos="50000">
              <a:schemeClr val="phClr">
                <a:satMod val="89000"/>
                <a:lumMod val="91000"/>
              </a:schemeClr>
            </a:gs>
            <a:gs pos="100000">
              <a:schemeClr val="phClr">
                <a:lumMod val="6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Math_16x9">
      <a:dk1>
        <a:srgbClr val="465562"/>
      </a:dk1>
      <a:lt1>
        <a:srgbClr val="FFFFFF"/>
      </a:lt1>
      <a:dk2>
        <a:srgbClr val="000000"/>
      </a:dk2>
      <a:lt2>
        <a:srgbClr val="F2ECE2"/>
      </a:lt2>
      <a:accent1>
        <a:srgbClr val="9BAAB7"/>
      </a:accent1>
      <a:accent2>
        <a:srgbClr val="B8D082"/>
      </a:accent2>
      <a:accent3>
        <a:srgbClr val="EFDB85"/>
      </a:accent3>
      <a:accent4>
        <a:srgbClr val="E8A565"/>
      </a:accent4>
      <a:accent5>
        <a:srgbClr val="BC9AAE"/>
      </a:accent5>
      <a:accent6>
        <a:srgbClr val="BABABA"/>
      </a:accent6>
      <a:hlink>
        <a:srgbClr val="8FC48C"/>
      </a:hlink>
      <a:folHlink>
        <a:srgbClr val="A97C96"/>
      </a:folHlink>
    </a:clrScheme>
    <a:fontScheme name="Math_16x9">
      <a:majorFont>
        <a:latin typeface="Euphemia"/>
        <a:ea typeface=""/>
        <a:cs typeface=""/>
      </a:majorFont>
      <a:minorFont>
        <a:latin typeface="Euphemi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57000"/>
                <a:satMod val="101000"/>
              </a:schemeClr>
            </a:gs>
            <a:gs pos="50000">
              <a:schemeClr val="phClr">
                <a:lumMod val="137000"/>
                <a:satMod val="103000"/>
              </a:schemeClr>
            </a:gs>
            <a:gs pos="100000">
              <a:schemeClr val="phClr">
                <a:lumMod val="115000"/>
                <a:satMod val="109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18000"/>
              </a:schemeClr>
            </a:gs>
            <a:gs pos="50000">
              <a:schemeClr val="phClr">
                <a:satMod val="89000"/>
                <a:lumMod val="91000"/>
              </a:schemeClr>
            </a:gs>
            <a:gs pos="100000">
              <a:schemeClr val="phClr">
                <a:lumMod val="6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2E5292F0-C5C9-4F7B-BB09-E7C460630D5E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TS102787947</Template>
  <TotalTime>0</TotalTime>
  <Words>1611</Words>
  <Application>Microsoft Office PowerPoint</Application>
  <PresentationFormat>ユーザー設定</PresentationFormat>
  <Paragraphs>162</Paragraphs>
  <Slides>26</Slides>
  <Notes>0</Notes>
  <HiddenSlides>0</HiddenSlides>
  <MMClips>0</MMClips>
  <ScaleCrop>false</ScaleCrop>
  <HeadingPairs>
    <vt:vector size="8" baseType="variant">
      <vt:variant>
        <vt:lpstr>使用されているフォント</vt:lpstr>
      </vt:variant>
      <vt:variant>
        <vt:i4>8</vt:i4>
      </vt:variant>
      <vt:variant>
        <vt:lpstr>テーマ</vt:lpstr>
      </vt:variant>
      <vt:variant>
        <vt:i4>1</vt:i4>
      </vt:variant>
      <vt:variant>
        <vt:lpstr>埋め込まれた OLE サーバー</vt:lpstr>
      </vt:variant>
      <vt:variant>
        <vt:i4>1</vt:i4>
      </vt:variant>
      <vt:variant>
        <vt:lpstr>スライド タイトル</vt:lpstr>
      </vt:variant>
      <vt:variant>
        <vt:i4>26</vt:i4>
      </vt:variant>
    </vt:vector>
  </HeadingPairs>
  <TitlesOfParts>
    <vt:vector size="36" baseType="lpstr">
      <vt:lpstr>Euphemia</vt:lpstr>
      <vt:lpstr>HGP創英角ﾎﾟｯﾌﾟ体</vt:lpstr>
      <vt:lpstr>HG丸ｺﾞｼｯｸM-PRO</vt:lpstr>
      <vt:lpstr>Meiryo UI</vt:lpstr>
      <vt:lpstr>ふみゴシック</vt:lpstr>
      <vt:lpstr>Arial</vt:lpstr>
      <vt:lpstr>Cambria Math</vt:lpstr>
      <vt:lpstr>Times New Roman</vt:lpstr>
      <vt:lpstr>TS102787947</vt:lpstr>
      <vt:lpstr>Worksheet</vt:lpstr>
      <vt:lpstr>数学Ⅰ</vt:lpstr>
      <vt:lpstr>データの分析</vt:lpstr>
      <vt:lpstr>データの散らばり</vt:lpstr>
      <vt:lpstr>データの範囲</vt:lpstr>
      <vt:lpstr>練習問題７</vt:lpstr>
      <vt:lpstr>データの散らばり</vt:lpstr>
      <vt:lpstr>四分位数</vt:lpstr>
      <vt:lpstr>四分位数</vt:lpstr>
      <vt:lpstr>四分位数：例題１</vt:lpstr>
      <vt:lpstr>四分位数：例題２</vt:lpstr>
      <vt:lpstr>練習問題８</vt:lpstr>
      <vt:lpstr>練習問題８：解答(1)</vt:lpstr>
      <vt:lpstr>練習問題８：解答(2)</vt:lpstr>
      <vt:lpstr>四分位範囲、四分位偏差</vt:lpstr>
      <vt:lpstr>四分位範囲：例題(１)</vt:lpstr>
      <vt:lpstr>四分位範囲：例題(２)</vt:lpstr>
      <vt:lpstr>四分位範囲：例題（解答）</vt:lpstr>
      <vt:lpstr>練習問題９</vt:lpstr>
      <vt:lpstr>練習問題９(1)</vt:lpstr>
      <vt:lpstr>練習問題９(2)</vt:lpstr>
      <vt:lpstr>箱ひげ図</vt:lpstr>
      <vt:lpstr>箱ひげ図：例題</vt:lpstr>
      <vt:lpstr>箱ひげ図：例題</vt:lpstr>
      <vt:lpstr>練習問題１０</vt:lpstr>
      <vt:lpstr>練習問題１０：箱ひげ図</vt:lpstr>
      <vt:lpstr>データの分布と箱ひげ図の関係</vt:lpstr>
    </vt:vector>
  </TitlesOfParts>
  <Manager/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keywords/>
  <cp:lastModifiedBy/>
  <cp:revision>1</cp:revision>
  <dcterms:created xsi:type="dcterms:W3CDTF">2014-05-26T22:57:00Z</dcterms:created>
  <dcterms:modified xsi:type="dcterms:W3CDTF">2021-02-17T08:26:42Z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TC027879479991</vt:lpwstr>
  </property>
</Properties>
</file>