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7"/>
  </p:notesMasterIdLst>
  <p:handoutMasterIdLst>
    <p:handoutMasterId r:id="rId28"/>
  </p:handoutMasterIdLst>
  <p:sldIdLst>
    <p:sldId id="256" r:id="rId3"/>
    <p:sldId id="261" r:id="rId4"/>
    <p:sldId id="283" r:id="rId5"/>
    <p:sldId id="273" r:id="rId6"/>
    <p:sldId id="267" r:id="rId7"/>
    <p:sldId id="284" r:id="rId8"/>
    <p:sldId id="278" r:id="rId9"/>
    <p:sldId id="274" r:id="rId10"/>
    <p:sldId id="275" r:id="rId11"/>
    <p:sldId id="276" r:id="rId12"/>
    <p:sldId id="277" r:id="rId13"/>
    <p:sldId id="279" r:id="rId14"/>
    <p:sldId id="285" r:id="rId15"/>
    <p:sldId id="287" r:id="rId16"/>
    <p:sldId id="280" r:id="rId17"/>
    <p:sldId id="288" r:id="rId18"/>
    <p:sldId id="286" r:id="rId19"/>
    <p:sldId id="289" r:id="rId20"/>
    <p:sldId id="282" r:id="rId21"/>
    <p:sldId id="281" r:id="rId22"/>
    <p:sldId id="290" r:id="rId23"/>
    <p:sldId id="291" r:id="rId24"/>
    <p:sldId id="292" r:id="rId25"/>
    <p:sldId id="293" r:id="rId26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321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  <p15:guide id="7" pos="71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5" d="100"/>
          <a:sy n="85" d="100"/>
        </p:scale>
        <p:origin x="186" y="60"/>
      </p:cViewPr>
      <p:guideLst>
        <p:guide orient="horz" pos="2160"/>
        <p:guide orient="horz" pos="1008"/>
        <p:guide orient="horz" pos="3888"/>
        <p:guide orient="horz" pos="321"/>
        <p:guide pos="3839"/>
        <p:guide pos="1007"/>
        <p:guide pos="717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4" d="100"/>
          <a:sy n="84" d="100"/>
        </p:scale>
        <p:origin x="1002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kumimoji="1" lang="ja-JP" sz="1200"/>
            </a:lvl1pPr>
          </a:lstStyle>
          <a:p>
            <a:fld id="{BDB7646E-8811-423A-9C42-2CBFADA00A96}" type="datetimeFigureOut">
              <a:rPr kumimoji="1" lang="en-US" altLang="ja-JP" smtClean="0"/>
              <a:pPr/>
              <a:t>1/16/2019</a:t>
            </a:fld>
            <a:endParaRPr kumimoji="1" 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kumimoji="1" lang="ja-JP" sz="1200"/>
            </a:lvl1pPr>
          </a:lstStyle>
          <a:p>
            <a:fld id="{04360E59-1627-4404-ACC5-51C744AB0F27}" type="slidenum">
              <a:rPr kumimoji="1" lang="en-US" altLang="ja-JP" smtClean="0"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kumimoji="1" lang="ja-JP" sz="1200">
                <a:solidFill>
                  <a:schemeClr val="tx1"/>
                </a:solidFill>
              </a:defRPr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kumimoji="1" lang="ja-JP"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ja-JP" altLang="en-US"/>
              <a:pPr/>
              <a:t>2019/1/16</a:t>
            </a:fld>
            <a:endParaRPr kumimoji="1" 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kumimoji="1" lang="ja-JP"/>
          </a:p>
        </p:txBody>
      </p:sp>
      <p:sp>
        <p:nvSpPr>
          <p:cNvPr id="5" name="メモ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kumimoji="1" lang="ja-JP" sz="1200">
                <a:solidFill>
                  <a:schemeClr val="tx1"/>
                </a:solidFill>
              </a:defRPr>
            </a:lvl1pPr>
          </a:lstStyle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kumimoji="1" lang="ja-JP"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lang="ja-JP"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lang="ja-JP"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lang="ja-JP"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lang="ja-JP"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lang="ja-JP"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四角形 7"/>
          <p:cNvSpPr/>
          <p:nvPr/>
        </p:nvSpPr>
        <p:spPr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9" name="四角形 8"/>
          <p:cNvSpPr/>
          <p:nvPr/>
        </p:nvSpPr>
        <p:spPr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10" name="四角形 9"/>
          <p:cNvSpPr/>
          <p:nvPr/>
        </p:nvSpPr>
        <p:spPr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11" name="四角形 10"/>
          <p:cNvSpPr/>
          <p:nvPr/>
        </p:nvSpPr>
        <p:spPr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12" name="四角形 11"/>
          <p:cNvSpPr/>
          <p:nvPr/>
        </p:nvSpPr>
        <p:spPr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cxnSp>
        <p:nvCxnSpPr>
          <p:cNvPr id="13" name="直線コネクタ 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四角形 13"/>
          <p:cNvSpPr/>
          <p:nvPr/>
        </p:nvSpPr>
        <p:spPr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cxnSp>
        <p:nvCxnSpPr>
          <p:cNvPr id="15" name="直線コネクタ 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 kumimoji="1" lang="ja-JP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>
            <a:noAutofit/>
          </a:bodyPr>
          <a:lstStyle>
            <a:lvl1pPr latinLnBrk="0">
              <a:defRPr kumimoji="1" lang="ja-JP" sz="5400"/>
            </a:lvl1pPr>
          </a:lstStyle>
          <a:p>
            <a:r>
              <a:rPr kumimoji="1" lang="ja-JP" altLang="en-US"/>
              <a:t>マスタ タイトルの書式設定</a:t>
            </a:r>
            <a:endParaRPr kumimoji="1" lang="ja-JP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>
            <a:normAutofit/>
          </a:bodyPr>
          <a:lstStyle>
            <a:lvl1pPr marL="0" indent="0" algn="l" latinLnBrk="0">
              <a:spcBef>
                <a:spcPts val="0"/>
              </a:spcBef>
              <a:buNone/>
              <a:defRPr kumimoji="1" lang="ja-JP" sz="3200">
                <a:solidFill>
                  <a:schemeClr val="tx1"/>
                </a:solidFill>
              </a:defRPr>
            </a:lvl1pPr>
            <a:lvl2pPr marL="4572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latinLnBrk="0">
              <a:defRPr kumimoji="1" lang="ja-JP">
                <a:solidFill>
                  <a:schemeClr val="bg1"/>
                </a:solidFill>
              </a:defRPr>
            </a:lvl1pPr>
          </a:lstStyle>
          <a:p>
            <a:fld id="{C2C6F8EA-316C-41DE-B9A4-EDCC3A85ED9A}" type="datetimeFigureOut">
              <a:rPr lang="ja-JP" altLang="en-US"/>
              <a:pPr/>
              <a:t>2019/1/16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latinLnBrk="0">
              <a:defRPr kumimoji="1" lang="ja-JP">
                <a:solidFill>
                  <a:schemeClr val="bg1"/>
                </a:solidFill>
              </a:defRPr>
            </a:lvl1pPr>
          </a:lstStyle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 kumimoji="1" lang="ja-JP"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  <a:endParaRPr kumimoji="1"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 latinLnBrk="0">
              <a:defRPr kumimoji="1" lang="ja-JP"/>
            </a:lvl5pPr>
            <a:lvl6pPr latinLnBrk="0">
              <a:defRPr kumimoji="1" lang="ja-JP"/>
            </a:lvl6pPr>
            <a:lvl7pPr latinLnBrk="0">
              <a:defRPr kumimoji="1" lang="ja-JP"/>
            </a:lvl7pPr>
            <a:lvl8pPr latinLnBrk="0">
              <a:defRPr kumimoji="1" lang="ja-JP"/>
            </a:lvl8pPr>
            <a:lvl9pPr latinLnBrk="0">
              <a:defRPr kumimoji="1" lang="ja-JP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ja-JP" altLang="en-US"/>
              <a:pPr/>
              <a:t>2019/1/16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 6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sp>
        <p:nvSpPr>
          <p:cNvPr id="8" name="四角形 7"/>
          <p:cNvSpPr/>
          <p:nvPr/>
        </p:nvSpPr>
        <p:spPr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9" name="四角形 8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10" name="四角形 9"/>
          <p:cNvSpPr/>
          <p:nvPr/>
        </p:nvSpPr>
        <p:spPr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/>
          </a:p>
        </p:txBody>
      </p:sp>
      <p:cxnSp>
        <p:nvCxnSpPr>
          <p:cNvPr id="11" name="直線コネクタ 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kumimoji="1" lang="ja-JP"/>
          </a:p>
        </p:txBody>
      </p:sp>
      <p:cxnSp>
        <p:nvCxnSpPr>
          <p:cNvPr id="14" name="直線コネクタ 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縦書きテキスト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  <a:endParaRPr kumimoji="1"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ja-JP" altLang="en-US"/>
              <a:pPr/>
              <a:t>2019/1/16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5pPr latinLnBrk="0">
              <a:defRPr kumimoji="1" lang="ja-JP"/>
            </a:lvl5pPr>
            <a:lvl6pPr latinLnBrk="0">
              <a:defRPr kumimoji="1" lang="ja-JP"/>
            </a:lvl6pPr>
            <a:lvl7pPr latinLnBrk="0">
              <a:defRPr kumimoji="1" lang="ja-JP"/>
            </a:lvl7pPr>
            <a:lvl8pPr latinLnBrk="0">
              <a:defRPr kumimoji="1" lang="ja-JP"/>
            </a:lvl8pPr>
            <a:lvl9pPr latinLnBrk="0">
              <a:defRPr kumimoji="1" lang="ja-JP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ja-JP" altLang="en-US"/>
              <a:pPr/>
              <a:t>2019/1/16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四角形 18"/>
          <p:cNvSpPr/>
          <p:nvPr/>
        </p:nvSpPr>
        <p:spPr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20" name="四角形 19"/>
          <p:cNvSpPr/>
          <p:nvPr/>
        </p:nvSpPr>
        <p:spPr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24" name="四角形 23"/>
          <p:cNvSpPr/>
          <p:nvPr/>
        </p:nvSpPr>
        <p:spPr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21" name="四角形 20"/>
          <p:cNvSpPr/>
          <p:nvPr/>
        </p:nvSpPr>
        <p:spPr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cxnSp>
        <p:nvCxnSpPr>
          <p:cNvPr id="22" name="直線コネクタ 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四角形 15"/>
          <p:cNvSpPr/>
          <p:nvPr/>
        </p:nvSpPr>
        <p:spPr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18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 kumimoji="1" lang="ja-JP"/>
          </a:p>
        </p:txBody>
      </p:sp>
      <p:cxnSp>
        <p:nvCxnSpPr>
          <p:cNvPr id="23" name="直線コネクタ 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四角形 25"/>
          <p:cNvSpPr/>
          <p:nvPr/>
        </p:nvSpPr>
        <p:spPr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27" name="四角形 26"/>
          <p:cNvSpPr/>
          <p:nvPr/>
        </p:nvSpPr>
        <p:spPr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28" name="四角形 27"/>
          <p:cNvSpPr/>
          <p:nvPr/>
        </p:nvSpPr>
        <p:spPr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29" name="四角形 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30" name="四角形 29"/>
          <p:cNvSpPr/>
          <p:nvPr/>
        </p:nvSpPr>
        <p:spPr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cxnSp>
        <p:nvCxnSpPr>
          <p:cNvPr id="31" name="直線コネクタ 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四角形 31"/>
          <p:cNvSpPr/>
          <p:nvPr/>
        </p:nvSpPr>
        <p:spPr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cxnSp>
        <p:nvCxnSpPr>
          <p:cNvPr id="33" name="直線コネクタ 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latinLnBrk="0">
              <a:defRPr kumimoji="1" lang="ja-JP">
                <a:solidFill>
                  <a:schemeClr val="bg1"/>
                </a:solidFill>
              </a:defRPr>
            </a:lvl1pPr>
          </a:lstStyle>
          <a:p>
            <a:fld id="{C2C6F8EA-316C-41DE-B9A4-EDCC3A85ED9A}" type="datetimeFigureOut">
              <a:rPr lang="ja-JP" altLang="en-US"/>
              <a:pPr/>
              <a:t>2019/1/16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latinLnBrk="0">
              <a:defRPr kumimoji="1" lang="ja-JP">
                <a:solidFill>
                  <a:schemeClr val="bg1"/>
                </a:solidFill>
              </a:defRPr>
            </a:lvl1pPr>
          </a:lstStyle>
          <a:p>
            <a:endParaRPr kumimoji="1" lang="ja-JP"/>
          </a:p>
        </p:txBody>
      </p:sp>
      <p:sp>
        <p:nvSpPr>
          <p:cNvPr id="6" name="スライド番号プレースホルダー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 kumimoji="1" lang="ja-JP"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anchor="b">
            <a:normAutofit/>
          </a:bodyPr>
          <a:lstStyle>
            <a:lvl1pPr algn="l" latinLnBrk="0">
              <a:defRPr kumimoji="1" lang="ja-JP" sz="5400" b="0" cap="none" baseline="0"/>
            </a:lvl1pPr>
          </a:lstStyle>
          <a:p>
            <a:r>
              <a:rPr kumimoji="1" lang="ja-JP" altLang="en-US"/>
              <a:t>マスタ タイトルの書式設定</a:t>
            </a:r>
            <a:endParaRPr kumimoji="1" lang="ja-JP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anchor="t">
            <a:normAutofit/>
          </a:bodyPr>
          <a:lstStyle>
            <a:lvl1pPr marL="0" indent="0" latinLnBrk="0">
              <a:spcBef>
                <a:spcPts val="0"/>
              </a:spcBef>
              <a:buNone/>
              <a:defRPr kumimoji="1" lang="ja-JP" sz="3200">
                <a:solidFill>
                  <a:schemeClr val="tx1"/>
                </a:solidFill>
              </a:defRPr>
            </a:lvl1pPr>
            <a:lvl2pPr marL="457200" indent="0" latinLnBrk="0">
              <a:buNone/>
              <a:defRPr kumimoji="1" lang="ja-JP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kumimoji="1" lang="ja-JP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/>
          <a:lstStyle>
            <a:lvl1pPr latinLnBrk="0">
              <a:defRPr kumimoji="1" lang="ja-JP" sz="2800"/>
            </a:lvl1pPr>
            <a:lvl2pPr latinLnBrk="0">
              <a:defRPr kumimoji="1" lang="ja-JP" sz="2400"/>
            </a:lvl2pPr>
            <a:lvl3pPr latinLnBrk="0">
              <a:defRPr kumimoji="1" lang="ja-JP" sz="2000"/>
            </a:lvl3pPr>
            <a:lvl4pPr latinLnBrk="0">
              <a:defRPr kumimoji="1" lang="ja-JP" sz="1800"/>
            </a:lvl4pPr>
            <a:lvl5pPr latinLnBrk="0">
              <a:defRPr kumimoji="1" lang="ja-JP" sz="1800"/>
            </a:lvl5pPr>
            <a:lvl6pPr latinLnBrk="0">
              <a:defRPr kumimoji="1" lang="ja-JP" sz="1800"/>
            </a:lvl6pPr>
            <a:lvl7pPr latinLnBrk="0">
              <a:defRPr kumimoji="1" lang="ja-JP" sz="1800"/>
            </a:lvl7pPr>
            <a:lvl8pPr latinLnBrk="0">
              <a:defRPr kumimoji="1" lang="ja-JP" sz="1800"/>
            </a:lvl8pPr>
            <a:lvl9pPr latinLnBrk="0">
              <a:defRPr kumimoji="1" lang="ja-JP"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/>
          <a:lstStyle>
            <a:lvl1pPr latinLnBrk="0">
              <a:defRPr kumimoji="1" lang="ja-JP" sz="2800"/>
            </a:lvl1pPr>
            <a:lvl2pPr latinLnBrk="0">
              <a:defRPr kumimoji="1" lang="ja-JP" sz="2400"/>
            </a:lvl2pPr>
            <a:lvl3pPr latinLnBrk="0">
              <a:defRPr kumimoji="1" lang="ja-JP" sz="2000"/>
            </a:lvl3pPr>
            <a:lvl4pPr latinLnBrk="0">
              <a:defRPr kumimoji="1" lang="ja-JP" sz="1800"/>
            </a:lvl4pPr>
            <a:lvl5pPr latinLnBrk="0">
              <a:defRPr kumimoji="1" lang="ja-JP" sz="1800"/>
            </a:lvl5pPr>
            <a:lvl6pPr latinLnBrk="0">
              <a:defRPr kumimoji="1" lang="ja-JP" sz="1800" baseline="0"/>
            </a:lvl6pPr>
            <a:lvl7pPr latinLnBrk="0">
              <a:defRPr kumimoji="1" lang="ja-JP" sz="1800" baseline="0"/>
            </a:lvl7pPr>
            <a:lvl8pPr latinLnBrk="0">
              <a:defRPr kumimoji="1" lang="ja-JP" sz="1800" baseline="0"/>
            </a:lvl8pPr>
            <a:lvl9pPr latinLnBrk="0">
              <a:defRPr kumimoji="1" lang="ja-JP" sz="1800" baseline="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ja-JP" altLang="en-US"/>
              <a:pPr/>
              <a:t>2019/1/16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</p:spPr>
        <p:txBody>
          <a:bodyPr/>
          <a:lstStyle>
            <a:lvl1pPr latinLnBrk="0">
              <a:defRPr kumimoji="1" lang="ja-JP"/>
            </a:lvl1pPr>
          </a:lstStyle>
          <a:p>
            <a:r>
              <a:rPr kumimoji="1" lang="ja-JP" altLang="en-US"/>
              <a:t>マスタ タイトルの書式設定</a:t>
            </a:r>
            <a:endParaRPr kumimoji="1" lang="ja-JP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anchor="b">
            <a:noAutofit/>
          </a:bodyPr>
          <a:lstStyle>
            <a:lvl1pPr marL="0" indent="0" latinLnBrk="0">
              <a:spcBef>
                <a:spcPts val="0"/>
              </a:spcBef>
              <a:buNone/>
              <a:defRPr kumimoji="1" lang="ja-JP" sz="2400" b="0" cap="all" baseline="0"/>
            </a:lvl1pPr>
            <a:lvl2pPr marL="457200" indent="0" latinLnBrk="0">
              <a:buNone/>
              <a:defRPr kumimoji="1" lang="ja-JP" sz="2000" b="1"/>
            </a:lvl2pPr>
            <a:lvl3pPr marL="914400" indent="0" latinLnBrk="0">
              <a:buNone/>
              <a:defRPr kumimoji="1" lang="ja-JP" sz="1800" b="1"/>
            </a:lvl3pPr>
            <a:lvl4pPr marL="1371600" indent="0" latinLnBrk="0">
              <a:buNone/>
              <a:defRPr kumimoji="1" lang="ja-JP" sz="1600" b="1"/>
            </a:lvl4pPr>
            <a:lvl5pPr marL="1828800" indent="0" latinLnBrk="0">
              <a:buNone/>
              <a:defRPr kumimoji="1" lang="ja-JP" sz="1600" b="1"/>
            </a:lvl5pPr>
            <a:lvl6pPr marL="2286000" indent="0" latinLnBrk="0">
              <a:buNone/>
              <a:defRPr kumimoji="1" lang="ja-JP" sz="1600" b="1"/>
            </a:lvl6pPr>
            <a:lvl7pPr marL="2743200" indent="0" latinLnBrk="0">
              <a:buNone/>
              <a:defRPr kumimoji="1" lang="ja-JP" sz="1600" b="1"/>
            </a:lvl7pPr>
            <a:lvl8pPr marL="3200400" indent="0" latinLnBrk="0">
              <a:buNone/>
              <a:defRPr kumimoji="1" lang="ja-JP" sz="1600" b="1"/>
            </a:lvl8pPr>
            <a:lvl9pPr marL="3657600" indent="0" latinLnBrk="0">
              <a:buNone/>
              <a:defRPr kumimoji="1" lang="ja-JP"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>
            <a:normAutofit/>
          </a:bodyPr>
          <a:lstStyle>
            <a:lvl1pPr latinLnBrk="0">
              <a:defRPr kumimoji="1" lang="ja-JP" sz="2400"/>
            </a:lvl1pPr>
            <a:lvl2pPr latinLnBrk="0">
              <a:defRPr kumimoji="1" lang="ja-JP" sz="2000"/>
            </a:lvl2pPr>
            <a:lvl3pPr latinLnBrk="0">
              <a:defRPr kumimoji="1" lang="ja-JP" sz="1800"/>
            </a:lvl3pPr>
            <a:lvl4pPr latinLnBrk="0">
              <a:defRPr kumimoji="1" lang="ja-JP" sz="1600"/>
            </a:lvl4pPr>
            <a:lvl5pPr latinLnBrk="0">
              <a:defRPr kumimoji="1" lang="ja-JP" sz="1600"/>
            </a:lvl5pPr>
            <a:lvl6pPr latinLnBrk="0">
              <a:defRPr kumimoji="1" lang="ja-JP" sz="1600"/>
            </a:lvl6pPr>
            <a:lvl7pPr latinLnBrk="0">
              <a:defRPr kumimoji="1" lang="ja-JP" sz="1600"/>
            </a:lvl7pPr>
            <a:lvl8pPr latinLnBrk="0">
              <a:defRPr kumimoji="1" lang="ja-JP" sz="1600" baseline="0"/>
            </a:lvl8pPr>
            <a:lvl9pPr latinLnBrk="0">
              <a:defRPr kumimoji="1" lang="ja-JP" sz="1600" baseline="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anchor="b">
            <a:noAutofit/>
          </a:bodyPr>
          <a:lstStyle>
            <a:lvl1pPr marL="0" indent="0" latinLnBrk="0">
              <a:spcBef>
                <a:spcPts val="0"/>
              </a:spcBef>
              <a:buNone/>
              <a:defRPr kumimoji="1" lang="ja-JP" sz="2400" b="0" cap="all" baseline="0"/>
            </a:lvl1pPr>
            <a:lvl2pPr marL="457200" indent="0" latinLnBrk="0">
              <a:buNone/>
              <a:defRPr kumimoji="1" lang="ja-JP" sz="2000" b="1"/>
            </a:lvl2pPr>
            <a:lvl3pPr marL="914400" indent="0" latinLnBrk="0">
              <a:buNone/>
              <a:defRPr kumimoji="1" lang="ja-JP" sz="1800" b="1"/>
            </a:lvl3pPr>
            <a:lvl4pPr marL="1371600" indent="0" latinLnBrk="0">
              <a:buNone/>
              <a:defRPr kumimoji="1" lang="ja-JP" sz="1600" b="1"/>
            </a:lvl4pPr>
            <a:lvl5pPr marL="1828800" indent="0" latinLnBrk="0">
              <a:buNone/>
              <a:defRPr kumimoji="1" lang="ja-JP" sz="1600" b="1"/>
            </a:lvl5pPr>
            <a:lvl6pPr marL="2286000" indent="0" latinLnBrk="0">
              <a:buNone/>
              <a:defRPr kumimoji="1" lang="ja-JP" sz="1600" b="1"/>
            </a:lvl6pPr>
            <a:lvl7pPr marL="2743200" indent="0" latinLnBrk="0">
              <a:buNone/>
              <a:defRPr kumimoji="1" lang="ja-JP" sz="1600" b="1"/>
            </a:lvl7pPr>
            <a:lvl8pPr marL="3200400" indent="0" latinLnBrk="0">
              <a:buNone/>
              <a:defRPr kumimoji="1" lang="ja-JP" sz="1600" b="1"/>
            </a:lvl8pPr>
            <a:lvl9pPr marL="3657600" indent="0" latinLnBrk="0">
              <a:buNone/>
              <a:defRPr kumimoji="1" lang="ja-JP"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>
            <a:normAutofit/>
          </a:bodyPr>
          <a:lstStyle>
            <a:lvl1pPr latinLnBrk="0">
              <a:defRPr kumimoji="1" lang="ja-JP" sz="2400"/>
            </a:lvl1pPr>
            <a:lvl2pPr latinLnBrk="0">
              <a:defRPr kumimoji="1" lang="ja-JP" sz="2000"/>
            </a:lvl2pPr>
            <a:lvl3pPr latinLnBrk="0">
              <a:defRPr kumimoji="1" lang="ja-JP" sz="1800"/>
            </a:lvl3pPr>
            <a:lvl4pPr latinLnBrk="0">
              <a:defRPr kumimoji="1" lang="ja-JP" sz="1600"/>
            </a:lvl4pPr>
            <a:lvl5pPr latinLnBrk="0">
              <a:defRPr kumimoji="1" lang="ja-JP" sz="1600"/>
            </a:lvl5pPr>
            <a:lvl6pPr latinLnBrk="0">
              <a:defRPr kumimoji="1" lang="ja-JP" sz="1600"/>
            </a:lvl6pPr>
            <a:lvl7pPr latinLnBrk="0">
              <a:defRPr kumimoji="1" lang="ja-JP" sz="1600"/>
            </a:lvl7pPr>
            <a:lvl8pPr latinLnBrk="0">
              <a:defRPr kumimoji="1" lang="ja-JP" sz="1600"/>
            </a:lvl8pPr>
            <a:lvl9pPr latinLnBrk="0">
              <a:defRPr kumimoji="1" lang="ja-JP"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ja-JP" altLang="en-US"/>
              <a:pPr/>
              <a:t>2019/1/16</a:t>
            </a:fld>
            <a:endParaRPr kumimoji="1" 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ja-JP" altLang="en-US"/>
              <a:pPr/>
              <a:t>2019/1/16</a:t>
            </a:fld>
            <a:endParaRPr kumimoji="1" 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 4"/>
          <p:cNvSpPr/>
          <p:nvPr/>
        </p:nvSpPr>
        <p:spPr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sp>
        <p:nvSpPr>
          <p:cNvPr id="6" name="四角形 5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cxnSp>
        <p:nvCxnSpPr>
          <p:cNvPr id="7" name="直線コネクタ 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四角形 7"/>
          <p:cNvSpPr/>
          <p:nvPr/>
        </p:nvSpPr>
        <p:spPr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sp>
        <p:nvSpPr>
          <p:cNvPr id="9" name="四角形 8"/>
          <p:cNvSpPr/>
          <p:nvPr/>
        </p:nvSpPr>
        <p:spPr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ja-JP" altLang="en-US"/>
              <a:pPr/>
              <a:t>2019/1/16</a:t>
            </a:fld>
            <a:endParaRPr kumimoji="1" 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 kumimoji="1" lang="ja-JP"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四角形 7"/>
          <p:cNvSpPr/>
          <p:nvPr/>
        </p:nvSpPr>
        <p:spPr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sp>
        <p:nvSpPr>
          <p:cNvPr id="9" name="四角形 8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cxnSp>
        <p:nvCxnSpPr>
          <p:cNvPr id="10" name="直線コネクタ 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四角形 10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 latinLnBrk="0">
              <a:defRPr kumimoji="1" lang="ja-JP" sz="2800" b="0" cap="all" baseline="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>
            <a:normAutofit/>
          </a:bodyPr>
          <a:lstStyle>
            <a:lvl1pPr latinLnBrk="0">
              <a:defRPr kumimoji="1" lang="ja-JP" sz="2800"/>
            </a:lvl1pPr>
            <a:lvl2pPr latinLnBrk="0">
              <a:defRPr kumimoji="1" lang="ja-JP" sz="2400"/>
            </a:lvl2pPr>
            <a:lvl3pPr latinLnBrk="0">
              <a:defRPr kumimoji="1" lang="ja-JP" sz="2000"/>
            </a:lvl3pPr>
            <a:lvl4pPr latinLnBrk="0">
              <a:defRPr kumimoji="1" lang="ja-JP" sz="1800"/>
            </a:lvl4pPr>
            <a:lvl5pPr latinLnBrk="0">
              <a:defRPr kumimoji="1" lang="ja-JP" sz="1800"/>
            </a:lvl5pPr>
            <a:lvl6pPr latinLnBrk="0">
              <a:defRPr kumimoji="1" lang="ja-JP" sz="1800"/>
            </a:lvl6pPr>
            <a:lvl7pPr latinLnBrk="0">
              <a:defRPr kumimoji="1" lang="ja-JP" sz="1800"/>
            </a:lvl7pPr>
            <a:lvl8pPr latinLnBrk="0">
              <a:defRPr kumimoji="1" lang="ja-JP" sz="1800" baseline="0"/>
            </a:lvl8pPr>
            <a:lvl9pPr latinLnBrk="0">
              <a:defRPr kumimoji="1" lang="ja-JP" sz="1800" baseline="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 latinLnBrk="0">
              <a:buNone/>
              <a:defRPr kumimoji="1" lang="ja-JP" sz="2000">
                <a:solidFill>
                  <a:schemeClr val="bg1"/>
                </a:solidFill>
              </a:defRPr>
            </a:lvl1pPr>
            <a:lvl2pPr marL="457200" indent="0" latinLnBrk="0">
              <a:buNone/>
              <a:defRPr kumimoji="1" lang="ja-JP" sz="1200"/>
            </a:lvl2pPr>
            <a:lvl3pPr marL="914400" indent="0" latinLnBrk="0">
              <a:buNone/>
              <a:defRPr kumimoji="1" lang="ja-JP" sz="1000"/>
            </a:lvl3pPr>
            <a:lvl4pPr marL="1371600" indent="0" latinLnBrk="0">
              <a:buNone/>
              <a:defRPr kumimoji="1" lang="ja-JP" sz="900"/>
            </a:lvl4pPr>
            <a:lvl5pPr marL="1828800" indent="0" latinLnBrk="0">
              <a:buNone/>
              <a:defRPr kumimoji="1" lang="ja-JP" sz="900"/>
            </a:lvl5pPr>
            <a:lvl6pPr marL="2286000" indent="0" latinLnBrk="0">
              <a:buNone/>
              <a:defRPr kumimoji="1" lang="ja-JP" sz="900"/>
            </a:lvl6pPr>
            <a:lvl7pPr marL="2743200" indent="0" latinLnBrk="0">
              <a:buNone/>
              <a:defRPr kumimoji="1" lang="ja-JP" sz="900"/>
            </a:lvl7pPr>
            <a:lvl8pPr marL="3200400" indent="0" latinLnBrk="0">
              <a:buNone/>
              <a:defRPr kumimoji="1" lang="ja-JP" sz="900"/>
            </a:lvl8pPr>
            <a:lvl9pPr marL="3657600" indent="0" latinLnBrk="0">
              <a:buNone/>
              <a:defRPr kumimoji="1" lang="ja-JP"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ja-JP" altLang="en-US"/>
              <a:pPr/>
              <a:t>2019/1/16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四角形 10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sp>
        <p:nvSpPr>
          <p:cNvPr id="8" name="四角形 7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sp>
        <p:nvSpPr>
          <p:cNvPr id="9" name="四角形 8"/>
          <p:cNvSpPr/>
          <p:nvPr/>
        </p:nvSpPr>
        <p:spPr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 latinLnBrk="0">
              <a:defRPr kumimoji="1" lang="ja-JP"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kumimoji="1" lang="ja-JP" altLang="en-US"/>
              <a:t>マスタ タイトルの書式設定</a:t>
            </a:r>
            <a:endParaRPr kumimoji="1" lang="ja-JP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 latinLnBrk="0">
              <a:buNone/>
              <a:defRPr kumimoji="1" lang="ja-JP" sz="2800"/>
            </a:lvl1pPr>
            <a:lvl2pPr marL="457200" indent="0" latinLnBrk="0">
              <a:buNone/>
              <a:defRPr kumimoji="1" lang="ja-JP" sz="2800"/>
            </a:lvl2pPr>
            <a:lvl3pPr marL="914400" indent="0" latinLnBrk="0">
              <a:buNone/>
              <a:defRPr kumimoji="1" lang="ja-JP" sz="2400"/>
            </a:lvl3pPr>
            <a:lvl4pPr marL="1371600" indent="0" latinLnBrk="0">
              <a:buNone/>
              <a:defRPr kumimoji="1" lang="ja-JP" sz="2000"/>
            </a:lvl4pPr>
            <a:lvl5pPr marL="1828800" indent="0" latinLnBrk="0">
              <a:buNone/>
              <a:defRPr kumimoji="1" lang="ja-JP" sz="2000"/>
            </a:lvl5pPr>
            <a:lvl6pPr marL="2286000" indent="0" latinLnBrk="0">
              <a:buNone/>
              <a:defRPr kumimoji="1" lang="ja-JP" sz="2000"/>
            </a:lvl6pPr>
            <a:lvl7pPr marL="2743200" indent="0" latinLnBrk="0">
              <a:buNone/>
              <a:defRPr kumimoji="1" lang="ja-JP" sz="2000"/>
            </a:lvl7pPr>
            <a:lvl8pPr marL="3200400" indent="0" latinLnBrk="0">
              <a:buNone/>
              <a:defRPr kumimoji="1" lang="ja-JP" sz="2000"/>
            </a:lvl8pPr>
            <a:lvl9pPr marL="3657600" indent="0" latinLnBrk="0">
              <a:buNone/>
              <a:defRPr kumimoji="1" lang="ja-JP" sz="2000"/>
            </a:lvl9pPr>
          </a:lstStyle>
          <a:p>
            <a:r>
              <a:rPr kumimoji="1" lang="ja-JP" altLang="en-US"/>
              <a:t>アイコンをクリックして図を追加</a:t>
            </a:r>
            <a:endParaRPr kumimoji="1" lang="ja-JP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 latinLnBrk="0">
              <a:buNone/>
              <a:defRPr kumimoji="1" lang="ja-JP" sz="2000">
                <a:solidFill>
                  <a:schemeClr val="tx1"/>
                </a:solidFill>
              </a:defRPr>
            </a:lvl1pPr>
            <a:lvl2pPr marL="457200" indent="0" latinLnBrk="0">
              <a:buNone/>
              <a:defRPr kumimoji="1" lang="ja-JP" sz="1200"/>
            </a:lvl2pPr>
            <a:lvl3pPr marL="914400" indent="0" latinLnBrk="0">
              <a:buNone/>
              <a:defRPr kumimoji="1" lang="ja-JP" sz="1000"/>
            </a:lvl3pPr>
            <a:lvl4pPr marL="1371600" indent="0" latinLnBrk="0">
              <a:buNone/>
              <a:defRPr kumimoji="1" lang="ja-JP" sz="900"/>
            </a:lvl4pPr>
            <a:lvl5pPr marL="1828800" indent="0" latinLnBrk="0">
              <a:buNone/>
              <a:defRPr kumimoji="1" lang="ja-JP" sz="900"/>
            </a:lvl5pPr>
            <a:lvl6pPr marL="2286000" indent="0" latinLnBrk="0">
              <a:buNone/>
              <a:defRPr kumimoji="1" lang="ja-JP" sz="900"/>
            </a:lvl6pPr>
            <a:lvl7pPr marL="2743200" indent="0" latinLnBrk="0">
              <a:buNone/>
              <a:defRPr kumimoji="1" lang="ja-JP" sz="900"/>
            </a:lvl7pPr>
            <a:lvl8pPr marL="3200400" indent="0" latinLnBrk="0">
              <a:buNone/>
              <a:defRPr kumimoji="1" lang="ja-JP" sz="900"/>
            </a:lvl8pPr>
            <a:lvl9pPr marL="3657600" indent="0" latinLnBrk="0">
              <a:buNone/>
              <a:defRPr kumimoji="1" lang="ja-JP"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ja-JP" altLang="en-US"/>
              <a:pPr/>
              <a:t>2019/1/16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  <p:cxnSp>
        <p:nvCxnSpPr>
          <p:cNvPr id="10" name="直線コネクタ 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 6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sp>
        <p:nvSpPr>
          <p:cNvPr id="8" name="四角形 7"/>
          <p:cNvSpPr/>
          <p:nvPr/>
        </p:nvSpPr>
        <p:spPr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sp>
        <p:nvSpPr>
          <p:cNvPr id="9" name="四角形 8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sp>
        <p:nvSpPr>
          <p:cNvPr id="13" name="四角形 12"/>
          <p:cNvSpPr/>
          <p:nvPr/>
        </p:nvSpPr>
        <p:spPr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cxnSp>
        <p:nvCxnSpPr>
          <p:cNvPr id="14" name="直線コネクタ 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kumimoji="1" lang="ja-JP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cxnSp>
        <p:nvCxnSpPr>
          <p:cNvPr id="16" name="直線コネクタ 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kumimoji="1" lang="ja-JP"/>
              <a:t>マスター タイトルのスタイルを編集するには、ここをクリック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kumimoji="1" lang="ja-JP" sz="1200" cap="all" baseline="0">
                <a:solidFill>
                  <a:schemeClr val="tx1">
                    <a:lumMod val="60000"/>
                    <a:lumOff val="40000"/>
                  </a:schemeClr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defRPr>
            </a:lvl1pPr>
          </a:lstStyle>
          <a:p>
            <a:fld id="{C2C6F8EA-316C-41DE-B9A4-EDCC3A85ED9A}" type="datetimeFigureOut">
              <a:rPr lang="en-US" altLang="zh-CN" smtClean="0"/>
              <a:pPr/>
              <a:t>1/16/2019</a:t>
            </a:fld>
            <a:endParaRPr lang="en-US" altLang="zh-CN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kumimoji="1" lang="ja-JP" sz="1200" cap="all" baseline="0">
                <a:solidFill>
                  <a:schemeClr val="tx1">
                    <a:lumMod val="60000"/>
                    <a:lumOff val="40000"/>
                  </a:schemeClr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defRPr>
            </a:lvl1pPr>
          </a:lstStyle>
          <a:p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kumimoji="1" lang="ja-JP" sz="1200" cap="all" baseline="0">
                <a:solidFill>
                  <a:schemeClr val="tx1">
                    <a:lumMod val="60000"/>
                    <a:lumOff val="40000"/>
                  </a:schemeClr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defRPr>
            </a:lvl1pPr>
          </a:lstStyle>
          <a:p>
            <a:fld id="{7DC1BBB0-96F0-4077-A278-0F3FB5C104D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lang="ja-JP" sz="3600" kern="1200">
          <a:solidFill>
            <a:schemeClr val="tx1">
              <a:lumMod val="75000"/>
            </a:schemeClr>
          </a:solidFill>
          <a:latin typeface="Meiryo UI" pitchFamily="34" charset="-128"/>
          <a:ea typeface="Meiryo UI" pitchFamily="34" charset="-128"/>
          <a:cs typeface="Meiryo UI" pitchFamily="34" charset="-128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kumimoji="1" lang="ja-JP" sz="2800" kern="1200">
          <a:solidFill>
            <a:schemeClr val="tx1"/>
          </a:solidFill>
          <a:latin typeface="Meiryo UI" pitchFamily="34" charset="-128"/>
          <a:ea typeface="Meiryo UI" pitchFamily="34" charset="-128"/>
          <a:cs typeface="Meiryo UI" pitchFamily="34" charset="-128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kumimoji="1" lang="ja-JP" sz="2400" kern="1200">
          <a:solidFill>
            <a:schemeClr val="tx1"/>
          </a:solidFill>
          <a:latin typeface="Meiryo UI" pitchFamily="34" charset="-128"/>
          <a:ea typeface="Meiryo UI" pitchFamily="34" charset="-128"/>
          <a:cs typeface="Meiryo UI" pitchFamily="34" charset="-128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kumimoji="1" lang="ja-JP" sz="2000" kern="1200">
          <a:solidFill>
            <a:schemeClr val="tx1"/>
          </a:solidFill>
          <a:latin typeface="Meiryo UI" pitchFamily="34" charset="-128"/>
          <a:ea typeface="Meiryo UI" pitchFamily="34" charset="-128"/>
          <a:cs typeface="Meiryo UI" pitchFamily="34" charset="-128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kumimoji="1" lang="ja-JP" sz="1800" kern="1200">
          <a:solidFill>
            <a:schemeClr val="tx1"/>
          </a:solidFill>
          <a:latin typeface="Meiryo UI" pitchFamily="34" charset="-128"/>
          <a:ea typeface="Meiryo UI" pitchFamily="34" charset="-128"/>
          <a:cs typeface="Meiryo UI" pitchFamily="34" charset="-128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kumimoji="1" lang="ja-JP" sz="1800" kern="1200">
          <a:solidFill>
            <a:schemeClr val="tx1"/>
          </a:solidFill>
          <a:latin typeface="Meiryo UI" pitchFamily="34" charset="-128"/>
          <a:ea typeface="Meiryo UI" pitchFamily="34" charset="-128"/>
          <a:cs typeface="Meiryo UI" pitchFamily="34" charset="-128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kumimoji="1" lang="ja-JP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kumimoji="1" lang="ja-JP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1" lang="ja-JP"/>
      </a:defPPr>
      <a:lvl1pPr marL="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7" Type="http://schemas.openxmlformats.org/officeDocument/2006/relationships/image" Target="../media/image7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13" Type="http://schemas.openxmlformats.org/officeDocument/2006/relationships/image" Target="../media/image53.png"/><Relationship Id="rId3" Type="http://schemas.openxmlformats.org/officeDocument/2006/relationships/image" Target="../media/image47.png"/><Relationship Id="rId7" Type="http://schemas.openxmlformats.org/officeDocument/2006/relationships/oleObject" Target="../embeddings/oleObject2.bin"/><Relationship Id="rId12" Type="http://schemas.openxmlformats.org/officeDocument/2006/relationships/image" Target="../media/image52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11" Type="http://schemas.openxmlformats.org/officeDocument/2006/relationships/image" Target="../media/image51.png"/><Relationship Id="rId5" Type="http://schemas.openxmlformats.org/officeDocument/2006/relationships/oleObject" Target="../embeddings/oleObject1.bin"/><Relationship Id="rId10" Type="http://schemas.openxmlformats.org/officeDocument/2006/relationships/image" Target="../media/image50.png"/><Relationship Id="rId4" Type="http://schemas.openxmlformats.org/officeDocument/2006/relationships/image" Target="../media/image470.png"/><Relationship Id="rId9" Type="http://schemas.openxmlformats.org/officeDocument/2006/relationships/image" Target="../media/image4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7" Type="http://schemas.openxmlformats.org/officeDocument/2006/relationships/image" Target="../media/image69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0.png"/><Relationship Id="rId2" Type="http://schemas.openxmlformats.org/officeDocument/2006/relationships/image" Target="../media/image540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6.png"/><Relationship Id="rId5" Type="http://schemas.openxmlformats.org/officeDocument/2006/relationships/image" Target="../media/image7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1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57.png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61.png"/><Relationship Id="rId5" Type="http://schemas.openxmlformats.org/officeDocument/2006/relationships/image" Target="../media/image1.wmf"/><Relationship Id="rId10" Type="http://schemas.openxmlformats.org/officeDocument/2006/relationships/image" Target="../media/image60.png"/><Relationship Id="rId4" Type="http://schemas.openxmlformats.org/officeDocument/2006/relationships/oleObject" Target="../embeddings/oleObject3.bin"/><Relationship Id="rId9" Type="http://schemas.openxmlformats.org/officeDocument/2006/relationships/image" Target="../media/image5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2" Type="http://schemas.openxmlformats.org/officeDocument/2006/relationships/image" Target="../media/image85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84.png"/><Relationship Id="rId10" Type="http://schemas.openxmlformats.org/officeDocument/2006/relationships/image" Target="../media/image83.png"/><Relationship Id="rId9" Type="http://schemas.openxmlformats.org/officeDocument/2006/relationships/image" Target="../media/image8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8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0.png"/><Relationship Id="rId3" Type="http://schemas.openxmlformats.org/officeDocument/2006/relationships/image" Target="../media/image18.png"/><Relationship Id="rId7" Type="http://schemas.openxmlformats.org/officeDocument/2006/relationships/image" Target="../media/image170.png"/><Relationship Id="rId12" Type="http://schemas.openxmlformats.org/officeDocument/2006/relationships/image" Target="../media/image43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2.png"/><Relationship Id="rId11" Type="http://schemas.openxmlformats.org/officeDocument/2006/relationships/image" Target="../media/image42.png"/><Relationship Id="rId5" Type="http://schemas.openxmlformats.org/officeDocument/2006/relationships/image" Target="../media/image91.png"/><Relationship Id="rId10" Type="http://schemas.openxmlformats.org/officeDocument/2006/relationships/image" Target="../media/image41.png"/><Relationship Id="rId9" Type="http://schemas.openxmlformats.org/officeDocument/2006/relationships/image" Target="../media/image40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0.png"/><Relationship Id="rId13" Type="http://schemas.openxmlformats.org/officeDocument/2006/relationships/image" Target="../media/image55.png"/><Relationship Id="rId3" Type="http://schemas.openxmlformats.org/officeDocument/2006/relationships/image" Target="../media/image18.png"/><Relationship Id="rId7" Type="http://schemas.openxmlformats.org/officeDocument/2006/relationships/image" Target="../media/image170.png"/><Relationship Id="rId12" Type="http://schemas.openxmlformats.org/officeDocument/2006/relationships/image" Target="../media/image43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2.png"/><Relationship Id="rId11" Type="http://schemas.openxmlformats.org/officeDocument/2006/relationships/image" Target="../media/image42.png"/><Relationship Id="rId5" Type="http://schemas.openxmlformats.org/officeDocument/2006/relationships/image" Target="../media/image91.png"/><Relationship Id="rId10" Type="http://schemas.openxmlformats.org/officeDocument/2006/relationships/image" Target="../media/image41.png"/><Relationship Id="rId9" Type="http://schemas.openxmlformats.org/officeDocument/2006/relationships/image" Target="../media/image4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5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11" Type="http://schemas.openxmlformats.org/officeDocument/2006/relationships/image" Target="../media/image10.png"/><Relationship Id="rId5" Type="http://schemas.openxmlformats.org/officeDocument/2006/relationships/image" Target="../media/image2.pn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1.png"/><Relationship Id="rId4" Type="http://schemas.openxmlformats.org/officeDocument/2006/relationships/image" Target="../media/image7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0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27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0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ベクトルの演算</a:t>
            </a:r>
            <a:endParaRPr kumimoji="1" lang="ja-JP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ベクトルの加法と減法</a:t>
            </a:r>
            <a:endParaRPr kumimoji="1" lang="ja-JP" dirty="0"/>
          </a:p>
        </p:txBody>
      </p:sp>
    </p:spTree>
    <p:extLst>
      <p:ext uri="{BB962C8B-B14F-4D97-AF65-F5344CB8AC3E}">
        <p14:creationId xmlns:p14="http://schemas.microsoft.com/office/powerpoint/2010/main" val="50676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chemeClr val="tx2"/>
                </a:solidFill>
              </a:rPr>
              <a:t>問４の解答</a:t>
            </a:r>
            <a:endParaRPr kumimoji="1" lang="ja-JP" dirty="0">
              <a:solidFill>
                <a:schemeClr val="tx2"/>
              </a:solidFill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/>
        </p:nvGraphicFramePr>
        <p:xfrm>
          <a:off x="1236628" y="2357430"/>
          <a:ext cx="10572797" cy="37096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6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</a:tblGrid>
              <a:tr h="529953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(1)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(2)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(3)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9953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995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995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995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995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995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10" name="直線矢印コネクタ 9"/>
          <p:cNvCxnSpPr/>
          <p:nvPr/>
        </p:nvCxnSpPr>
        <p:spPr>
          <a:xfrm rot="5400000" flipH="1" flipV="1">
            <a:off x="736562" y="3429000"/>
            <a:ext cx="2143140" cy="1588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>
            <a:off x="1795346" y="4482790"/>
            <a:ext cx="1661532" cy="1594625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>
            <a:off x="5687122" y="5006898"/>
            <a:ext cx="1693174" cy="1065308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 rot="5400000">
            <a:off x="5746636" y="2854712"/>
            <a:ext cx="2107580" cy="1126275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 flipV="1">
            <a:off x="9590049" y="2899317"/>
            <a:ext cx="1661531" cy="1583473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 rot="10800000" flipV="1">
            <a:off x="10125310" y="3947532"/>
            <a:ext cx="1137423" cy="1070516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 rot="16200000" flipV="1">
            <a:off x="786164" y="3384398"/>
            <a:ext cx="3702202" cy="1661528"/>
          </a:xfrm>
          <a:prstGeom prst="straightConnector1">
            <a:avLst/>
          </a:prstGeom>
          <a:ln w="38100">
            <a:solidFill>
              <a:srgbClr val="FF0000"/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/>
          <p:nvPr/>
        </p:nvCxnSpPr>
        <p:spPr>
          <a:xfrm rot="10800000" flipV="1">
            <a:off x="6244684" y="3412272"/>
            <a:ext cx="2787807" cy="1070517"/>
          </a:xfrm>
          <a:prstGeom prst="straightConnector1">
            <a:avLst/>
          </a:prstGeom>
          <a:ln w="38100">
            <a:solidFill>
              <a:srgbClr val="FF0000"/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/>
          <p:cNvCxnSpPr/>
          <p:nvPr/>
        </p:nvCxnSpPr>
        <p:spPr>
          <a:xfrm flipV="1">
            <a:off x="8474927" y="2899317"/>
            <a:ext cx="2776653" cy="2631688"/>
          </a:xfrm>
          <a:prstGeom prst="straightConnector1">
            <a:avLst/>
          </a:prstGeom>
          <a:ln w="38100">
            <a:solidFill>
              <a:srgbClr val="FF0000"/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48D4064-CF0E-4596-97A9-546C61F8CDD0}"/>
                  </a:ext>
                </a:extLst>
              </p:cNvPr>
              <p:cNvSpPr txBox="1"/>
              <p:nvPr/>
            </p:nvSpPr>
            <p:spPr>
              <a:xfrm>
                <a:off x="2442115" y="4784337"/>
                <a:ext cx="390300" cy="44512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kumimoji="1" lang="ja-JP" alt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48D4064-CF0E-4596-97A9-546C61F8CD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2115" y="4784337"/>
                <a:ext cx="390300" cy="44512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C19D096-9625-4B9E-9565-3256F16C97C0}"/>
                  </a:ext>
                </a:extLst>
              </p:cNvPr>
              <p:cNvSpPr txBox="1"/>
              <p:nvPr/>
            </p:nvSpPr>
            <p:spPr>
              <a:xfrm>
                <a:off x="1823412" y="3497154"/>
                <a:ext cx="390300" cy="3877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kumimoji="1" lang="ja-JP" alt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C19D096-9625-4B9E-9565-3256F16C97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3412" y="3497154"/>
                <a:ext cx="390300" cy="3877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15FDAB5-C629-4B22-BCFA-E6D8ECCAD009}"/>
                  </a:ext>
                </a:extLst>
              </p:cNvPr>
              <p:cNvSpPr txBox="1"/>
              <p:nvPr/>
            </p:nvSpPr>
            <p:spPr>
              <a:xfrm>
                <a:off x="6129280" y="5519853"/>
                <a:ext cx="390300" cy="44512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kumimoji="1" lang="ja-JP" alt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15FDAB5-C629-4B22-BCFA-E6D8ECCAD0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9280" y="5519853"/>
                <a:ext cx="390300" cy="44512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686A6D57-06CA-4710-897E-D7EC0C872C8B}"/>
                  </a:ext>
                </a:extLst>
              </p:cNvPr>
              <p:cNvSpPr txBox="1"/>
              <p:nvPr/>
            </p:nvSpPr>
            <p:spPr>
              <a:xfrm>
                <a:off x="6944106" y="3218373"/>
                <a:ext cx="390300" cy="3877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kumimoji="1" lang="ja-JP" alt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686A6D57-06CA-4710-897E-D7EC0C872C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4106" y="3218373"/>
                <a:ext cx="390300" cy="3877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2FAC74A-F2AF-42B1-ACF4-76C1461459EC}"/>
                  </a:ext>
                </a:extLst>
              </p:cNvPr>
              <p:cNvSpPr txBox="1"/>
              <p:nvPr/>
            </p:nvSpPr>
            <p:spPr>
              <a:xfrm>
                <a:off x="10694021" y="4471640"/>
                <a:ext cx="390300" cy="44512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kumimoji="1" lang="ja-JP" alt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2FAC74A-F2AF-42B1-ACF4-76C1461459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94021" y="4471640"/>
                <a:ext cx="390300" cy="445122"/>
              </a:xfrm>
              <a:prstGeom prst="rect">
                <a:avLst/>
              </a:prstGeom>
              <a:blipFill>
                <a:blip r:embed="rId6"/>
                <a:stretch>
                  <a:fillRect t="-137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B0A156B3-8E4C-4721-B937-5B90F2253E1D}"/>
                  </a:ext>
                </a:extLst>
              </p:cNvPr>
              <p:cNvSpPr txBox="1"/>
              <p:nvPr/>
            </p:nvSpPr>
            <p:spPr>
              <a:xfrm>
                <a:off x="9991187" y="3283737"/>
                <a:ext cx="390300" cy="3877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kumimoji="1" lang="ja-JP" alt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B0A156B3-8E4C-4721-B937-5B90F2253E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1187" y="3283737"/>
                <a:ext cx="390300" cy="3877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1194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1.11111E-6 L 0.13714 -0.38449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00" y="-1920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87367E-6 1.48148E-6 L 0.13636 -0.3838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12" y="-19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79995E-6 -3.7037E-6 L -0.13506 0.0773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00" y="390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59677E-6 -7.40741E-7 L -0.13636 0.07801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25" y="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12"/>
          <p:cNvSpPr>
            <a:spLocks noGrp="1"/>
          </p:cNvSpPr>
          <p:nvPr>
            <p:ph type="title"/>
          </p:nvPr>
        </p:nvSpPr>
        <p:spPr>
          <a:xfrm>
            <a:off x="1812337" y="2928934"/>
            <a:ext cx="9782801" cy="1239837"/>
          </a:xfrm>
        </p:spPr>
        <p:txBody>
          <a:bodyPr/>
          <a:lstStyle/>
          <a:p>
            <a:r>
              <a:rPr kumimoji="1" lang="ja-JP" altLang="en-US" dirty="0">
                <a:solidFill>
                  <a:schemeClr val="tx2"/>
                </a:solidFill>
              </a:rPr>
              <a:t>練習２の解答</a:t>
            </a:r>
            <a:endParaRPr kumimoji="1" lang="ja-JP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コンテンツ プレースホルダー 13"/>
              <p:cNvSpPr>
                <a:spLocks noGrp="1"/>
              </p:cNvSpPr>
              <p:nvPr>
                <p:ph idx="1"/>
              </p:nvPr>
            </p:nvSpPr>
            <p:spPr>
              <a:xfrm>
                <a:off x="1593436" y="1600200"/>
                <a:ext cx="9782801" cy="140017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kumimoji="1" lang="en-US" altLang="ja-JP" dirty="0"/>
                  <a:t>(1)</a:t>
                </a:r>
                <a:r>
                  <a:rPr kumimoji="1" lang="ja-JP" altLang="en-US" dirty="0"/>
                  <a:t>　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altLang="ja-JP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ja-JP" sz="320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BD</m:t>
                        </m:r>
                      </m:e>
                    </m:acc>
                    <m:r>
                      <a:rPr lang="en-US" altLang="ja-JP" sz="32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altLang="ja-JP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ja-JP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acc>
                    <m:r>
                      <a:rPr lang="en-US" altLang="ja-JP" sz="32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en-US" altLang="ja-JP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ja-JP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endParaRPr kumimoji="1" lang="ja-JP" altLang="en-US" sz="3200" dirty="0"/>
              </a:p>
              <a:p>
                <a:pPr marL="0" indent="0">
                  <a:buNone/>
                </a:pPr>
                <a:r>
                  <a:rPr lang="en-US" altLang="ja-JP" dirty="0"/>
                  <a:t>(2)</a:t>
                </a:r>
                <a:r>
                  <a:rPr lang="ja-JP" altLang="en-US" dirty="0"/>
                  <a:t>　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altLang="ja-JP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ja-JP" sz="320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DB</m:t>
                        </m:r>
                      </m:e>
                    </m:acc>
                    <m:r>
                      <a:rPr lang="en-US" altLang="ja-JP" sz="32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altLang="ja-JP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ja-JP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en-US" altLang="ja-JP" sz="32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en-US" altLang="ja-JP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ja-JP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acc>
                  </m:oMath>
                </a14:m>
                <a:endParaRPr lang="ja-JP" altLang="en-US" sz="32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4" name="コンテンツ プレースホルダー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93436" y="1600200"/>
                <a:ext cx="9782801" cy="1400172"/>
              </a:xfrm>
              <a:blipFill>
                <a:blip r:embed="rId7"/>
                <a:stretch>
                  <a:fillRect l="-1246" t="-437" b="-218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タイトル 12"/>
          <p:cNvSpPr txBox="1">
            <a:spLocks/>
          </p:cNvSpPr>
          <p:nvPr/>
        </p:nvSpPr>
        <p:spPr>
          <a:xfrm>
            <a:off x="1745836" y="3302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Meiryo UI" pitchFamily="34" charset="-128"/>
                <a:ea typeface="Meiryo UI" pitchFamily="34" charset="-128"/>
                <a:cs typeface="Meiryo UI" pitchFamily="34" charset="-128"/>
              </a:rPr>
              <a:t>問５の解答</a:t>
            </a:r>
            <a:endParaRPr kumimoji="1" lang="ja-JP" sz="3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コンテンツ プレースホルダー 13"/>
              <p:cNvSpPr txBox="1">
                <a:spLocks/>
              </p:cNvSpPr>
              <p:nvPr/>
            </p:nvSpPr>
            <p:spPr>
              <a:xfrm>
                <a:off x="1522380" y="4171968"/>
                <a:ext cx="9782801" cy="18288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lnSpcReduction="10000"/>
              </a:bodyPr>
              <a:lstStyle/>
              <a:p>
                <a:pPr marL="246888" indent="-246888">
                  <a:lnSpc>
                    <a:spcPct val="90000"/>
                  </a:lnSpc>
                  <a:spcBef>
                    <a:spcPts val="1400"/>
                  </a:spcBef>
                  <a:buFont typeface="Euphemia" pitchFamily="34" charset="0"/>
                  <a:buChar char="›"/>
                  <a:defRPr/>
                </a:pPr>
                <a:r>
                  <a:rPr kumimoji="1" lang="en-US" altLang="ja-JP" sz="3200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1" lang="en-US" altLang="ja-JP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kumimoji="1" lang="en-US" altLang="ja-JP" sz="320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OC</m:t>
                        </m:r>
                      </m:e>
                    </m:acc>
                    <m:r>
                      <a:rPr kumimoji="1" lang="en-US" altLang="ja-JP" sz="32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acc>
                      <m:accPr>
                        <m:chr m:val="⃗"/>
                        <m:ctrlPr>
                          <a:rPr kumimoji="1" lang="en-US" altLang="ja-JP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en-US" altLang="ja-JP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kumimoji="1" lang="ja-JP" altLang="en-US" sz="2800" dirty="0"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　</a:t>
                </a:r>
                <a:endParaRPr kumimoji="1" lang="en-US" altLang="ja-JP" sz="2800" dirty="0">
                  <a:latin typeface="Meiryo UI" pitchFamily="34" charset="-128"/>
                  <a:ea typeface="Meiryo UI" pitchFamily="34" charset="-128"/>
                  <a:cs typeface="Meiryo UI" pitchFamily="34" charset="-128"/>
                </a:endParaRPr>
              </a:p>
              <a:p>
                <a:pPr marL="246888" lvl="0" indent="-246888">
                  <a:lnSpc>
                    <a:spcPct val="90000"/>
                  </a:lnSpc>
                  <a:spcBef>
                    <a:spcPts val="1400"/>
                  </a:spcBef>
                  <a:buFont typeface="Euphemia" pitchFamily="34" charset="0"/>
                  <a:buChar char="›"/>
                  <a:defRPr/>
                </a:pPr>
                <a:r>
                  <a:rPr kumimoji="1" lang="ja-JP" altLang="en-US" sz="2800" dirty="0"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　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1" lang="en-US" altLang="ja-JP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kumimoji="1" lang="en-US" altLang="ja-JP" sz="320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AB</m:t>
                        </m:r>
                      </m:e>
                    </m:acc>
                    <m:r>
                      <a:rPr kumimoji="1" lang="en-US" altLang="ja-JP" sz="32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kumimoji="1" lang="en-US" altLang="ja-JP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en-US" altLang="ja-JP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kumimoji="1" lang="en-US" altLang="ja-JP" sz="32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kumimoji="1" lang="en-US" altLang="ja-JP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en-US" altLang="ja-JP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endParaRPr kumimoji="1" lang="en-US" altLang="ja-JP" sz="3200" dirty="0">
                  <a:latin typeface="Meiryo UI" pitchFamily="34" charset="-128"/>
                  <a:ea typeface="Meiryo UI" pitchFamily="34" charset="-128"/>
                  <a:cs typeface="Meiryo UI" pitchFamily="34" charset="-128"/>
                </a:endParaRPr>
              </a:p>
              <a:p>
                <a:pPr marL="246888" lvl="0" indent="-246888">
                  <a:lnSpc>
                    <a:spcPct val="90000"/>
                  </a:lnSpc>
                  <a:spcBef>
                    <a:spcPts val="1400"/>
                  </a:spcBef>
                  <a:buFont typeface="Euphemia" pitchFamily="34" charset="0"/>
                  <a:buChar char="›"/>
                  <a:defRPr/>
                </a:pPr>
                <a:r>
                  <a:rPr kumimoji="1" lang="ja-JP" altLang="en-US" sz="2800" dirty="0"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　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1" lang="en-US" altLang="ja-JP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kumimoji="1" lang="en-US" altLang="ja-JP" sz="320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BC</m:t>
                        </m:r>
                      </m:e>
                    </m:acc>
                    <m:r>
                      <a:rPr kumimoji="1" lang="en-US" altLang="ja-JP" sz="32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acc>
                      <m:accPr>
                        <m:chr m:val="⃗"/>
                        <m:ctrlPr>
                          <a:rPr kumimoji="1" lang="en-US" altLang="ja-JP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en-US" altLang="ja-JP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kumimoji="1" lang="en-US" altLang="ja-JP" sz="32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kumimoji="1" lang="en-US" altLang="ja-JP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en-US" altLang="ja-JP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endParaRPr kumimoji="1" lang="ja-JP" altLang="ja-JP" sz="3200" dirty="0">
                  <a:latin typeface="Meiryo UI" pitchFamily="34" charset="-128"/>
                  <a:ea typeface="Meiryo UI" pitchFamily="34" charset="-128"/>
                  <a:cs typeface="Meiryo UI" pitchFamily="34" charset="-128"/>
                </a:endParaRPr>
              </a:p>
            </p:txBody>
          </p:sp>
        </mc:Choice>
        <mc:Fallback xmlns="">
          <p:sp>
            <p:nvSpPr>
              <p:cNvPr id="15" name="コンテンツ プレースホルダー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2380" y="4171968"/>
                <a:ext cx="9782801" cy="1828800"/>
              </a:xfrm>
              <a:prstGeom prst="rect">
                <a:avLst/>
              </a:prstGeom>
              <a:blipFill>
                <a:blip r:embed="rId8"/>
                <a:stretch>
                  <a:fillRect l="-1869" t="-10333" b="-7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042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uiExpand="1" build="p"/>
      <p:bldP spid="8" grpId="0"/>
      <p:bldP spid="1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タイトル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kumimoji="1" lang="ja-JP" altLang="en-US" dirty="0">
                    <a:solidFill>
                      <a:schemeClr val="tx2"/>
                    </a:solidFill>
                  </a:rPr>
                  <a:t>ベクトルの実数倍　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acc>
                      <m:accPr>
                        <m:chr m:val="⃗"/>
                        <m:ctrlPr>
                          <a:rPr kumimoji="1" lang="en-US" altLang="ja-JP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en-US" altLang="ja-JP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kumimoji="1" lang="en-US" altLang="ja-JP" b="0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(</m:t>
                    </m:r>
                    <m:acc>
                      <m:accPr>
                        <m:chr m:val="⃗"/>
                        <m:ctrlPr>
                          <a:rPr kumimoji="1" lang="en-US" altLang="ja-JP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en-US" altLang="ja-JP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kumimoji="1" lang="en-US" altLang="ja-JP" b="0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≠</m:t>
                    </m:r>
                    <m:acc>
                      <m:accPr>
                        <m:chr m:val="⃗"/>
                        <m:ctrlPr>
                          <a:rPr kumimoji="1" lang="en-US" altLang="ja-JP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en-US" altLang="ja-JP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acc>
                    <m:r>
                      <a:rPr kumimoji="1" lang="en-US" altLang="ja-JP" b="0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kumimoji="1" lang="ja-JP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" name="タイトル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 l="-1869" b="-1764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線矢印コネクタ 3"/>
          <p:cNvCxnSpPr/>
          <p:nvPr/>
        </p:nvCxnSpPr>
        <p:spPr>
          <a:xfrm flipV="1">
            <a:off x="1879570" y="3571876"/>
            <a:ext cx="1643074" cy="642942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7666048" y="2428868"/>
            <a:ext cx="184731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endParaRPr kumimoji="1" lang="en-US" altLang="ja-JP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コンテンツ プレースホルダー 13"/>
              <p:cNvSpPr txBox="1">
                <a:spLocks/>
              </p:cNvSpPr>
              <p:nvPr/>
            </p:nvSpPr>
            <p:spPr>
              <a:xfrm>
                <a:off x="2093884" y="5072074"/>
                <a:ext cx="3643338" cy="1643074"/>
              </a:xfrm>
              <a:prstGeom prst="rect">
                <a:avLst/>
              </a:prstGeom>
            </p:spPr>
            <p:txBody>
              <a:bodyPr/>
              <a:lstStyle/>
              <a:p>
                <a:pPr marL="514350" marR="0" lvl="0" indent="-514350" algn="l" defTabSz="914400" rtl="0" eaLnBrk="1" fontAlgn="auto" latinLnBrk="0" hangingPunct="1">
                  <a:lnSpc>
                    <a:spcPct val="90000"/>
                  </a:lnSpc>
                  <a:spcBef>
                    <a:spcPts val="140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 xmlns:m="http://schemas.openxmlformats.org/officeDocument/2006/math">
                    <m:r>
                      <a:rPr kumimoji="1" lang="en-US" altLang="ja-JP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 </m:t>
                    </m:r>
                    <m:acc>
                      <m:accPr>
                        <m:chr m:val="⃗"/>
                        <m:ctrlP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𝑎</m:t>
                        </m:r>
                        <m: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 </m:t>
                        </m:r>
                      </m:e>
                    </m:acc>
                    <m:r>
                      <a:rPr kumimoji="1" lang="en-US" altLang="ja-JP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 </m:t>
                    </m:r>
                  </m:oMath>
                </a14:m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と向きが同じで、</a:t>
                </a:r>
                <a:endPara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Meiryo UI" pitchFamily="34" charset="-128"/>
                  <a:ea typeface="Meiryo UI" pitchFamily="34" charset="-128"/>
                  <a:cs typeface="Meiryo UI" pitchFamily="34" charset="-128"/>
                </a:endParaRPr>
              </a:p>
              <a:p>
                <a:pPr marL="514350" lvl="0" indent="-514350">
                  <a:lnSpc>
                    <a:spcPct val="90000"/>
                  </a:lnSpc>
                  <a:spcBef>
                    <a:spcPts val="1400"/>
                  </a:spcBef>
                  <a:defRPr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大きさが</a:t>
                </a:r>
                <a14:m>
                  <m:oMath xmlns:m="http://schemas.openxmlformats.org/officeDocument/2006/math">
                    <m:r>
                      <a:rPr kumimoji="1" lang="en-US" altLang="ja-JP" sz="2800" b="0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 |</m:t>
                    </m:r>
                    <m:acc>
                      <m:accPr>
                        <m:chr m:val="⃗"/>
                        <m:ctrlPr>
                          <a:rPr kumimoji="1" lang="en-US" altLang="ja-JP" sz="2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2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𝑎</m:t>
                        </m:r>
                        <m:r>
                          <a:rPr kumimoji="1" lang="en-US" altLang="ja-JP" sz="2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 </m:t>
                        </m:r>
                      </m:e>
                    </m:acc>
                    <m:r>
                      <a:rPr kumimoji="1" lang="en-US" altLang="ja-JP" sz="2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|</m:t>
                    </m:r>
                    <m:r>
                      <a:rPr kumimoji="1" lang="en-US" altLang="ja-JP" sz="28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 </m:t>
                    </m:r>
                  </m:oMath>
                </a14:m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の</a:t>
                </a:r>
                <a:r>
                  <a:rPr kumimoji="1" lang="ja-JP" altLang="en-US" sz="2800" b="0" i="0" u="none" strike="noStrike" kern="1200" cap="none" spc="0" normalizeH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ja-JP" sz="2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𝑘</m:t>
                    </m:r>
                    <m:r>
                      <a:rPr kumimoji="1" lang="en-US" altLang="ja-JP" sz="28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 </m:t>
                    </m:r>
                  </m:oMath>
                </a14:m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倍</a:t>
                </a:r>
                <a:endPara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Meiryo UI" pitchFamily="34" charset="-128"/>
                  <a:ea typeface="Meiryo UI" pitchFamily="34" charset="-128"/>
                  <a:cs typeface="Meiryo UI" pitchFamily="34" charset="-128"/>
                </a:endParaRPr>
              </a:p>
              <a:p>
                <a:pPr marL="514350" marR="0" lvl="0" indent="-514350" algn="l" defTabSz="914400" rtl="0" eaLnBrk="1" fontAlgn="auto" latinLnBrk="0" hangingPunct="1">
                  <a:lnSpc>
                    <a:spcPct val="90000"/>
                  </a:lnSpc>
                  <a:spcBef>
                    <a:spcPts val="140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であるベクトル</a:t>
                </a:r>
                <a:endPara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Meiryo UI" pitchFamily="34" charset="-128"/>
                  <a:ea typeface="Meiryo UI" pitchFamily="34" charset="-128"/>
                  <a:cs typeface="Meiryo UI" pitchFamily="34" charset="-128"/>
                </a:endParaRPr>
              </a:p>
            </p:txBody>
          </p:sp>
        </mc:Choice>
        <mc:Fallback xmlns="">
          <p:sp>
            <p:nvSpPr>
              <p:cNvPr id="13" name="コンテンツ プレースホルダー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3884" y="5072074"/>
                <a:ext cx="3643338" cy="1643074"/>
              </a:xfrm>
              <a:prstGeom prst="rect">
                <a:avLst/>
              </a:prstGeom>
              <a:blipFill>
                <a:blip r:embed="rId4"/>
                <a:stretch>
                  <a:fillRect l="-3344" t="-6667" b="-777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直線矢印コネクタ 15"/>
          <p:cNvCxnSpPr/>
          <p:nvPr/>
        </p:nvCxnSpPr>
        <p:spPr>
          <a:xfrm flipV="1">
            <a:off x="1879570" y="2857496"/>
            <a:ext cx="3429024" cy="1357322"/>
          </a:xfrm>
          <a:prstGeom prst="straightConnector1">
            <a:avLst/>
          </a:prstGeom>
          <a:ln w="38100">
            <a:solidFill>
              <a:srgbClr val="FF0000"/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オブジェクト 21"/>
          <p:cNvGraphicFramePr>
            <a:graphicFrameLocks noChangeAspect="1"/>
          </p:cNvGraphicFramePr>
          <p:nvPr/>
        </p:nvGraphicFramePr>
        <p:xfrm>
          <a:off x="1879570" y="1714488"/>
          <a:ext cx="857256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86" name="数式" r:id="rId5" imgW="355320" imgH="177480" progId="Equation.3">
                  <p:embed/>
                </p:oleObj>
              </mc:Choice>
              <mc:Fallback>
                <p:oleObj name="数式" r:id="rId5" imgW="355320" imgH="177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9570" y="1714488"/>
                        <a:ext cx="857256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2" name="Object 10"/>
          <p:cNvGraphicFramePr>
            <a:graphicFrameLocks noChangeAspect="1"/>
          </p:cNvGraphicFramePr>
          <p:nvPr/>
        </p:nvGraphicFramePr>
        <p:xfrm>
          <a:off x="6594484" y="1643050"/>
          <a:ext cx="8572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87" name="数式" r:id="rId7" imgW="355320" imgH="177480" progId="Equation.3">
                  <p:embed/>
                </p:oleObj>
              </mc:Choice>
              <mc:Fallback>
                <p:oleObj name="数式" r:id="rId7" imgW="355320" imgH="177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4484" y="1643050"/>
                        <a:ext cx="857250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" name="直線矢印コネクタ 23"/>
          <p:cNvCxnSpPr/>
          <p:nvPr/>
        </p:nvCxnSpPr>
        <p:spPr>
          <a:xfrm rot="10800000" flipV="1">
            <a:off x="6594478" y="3286124"/>
            <a:ext cx="3000396" cy="1071570"/>
          </a:xfrm>
          <a:prstGeom prst="straightConnector1">
            <a:avLst/>
          </a:prstGeom>
          <a:ln w="38100">
            <a:solidFill>
              <a:srgbClr val="FF0000"/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 flipV="1">
            <a:off x="9594874" y="2643182"/>
            <a:ext cx="1643074" cy="642942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コンテンツ プレースホルダー 13">
                <a:extLst>
                  <a:ext uri="{FF2B5EF4-FFF2-40B4-BE49-F238E27FC236}">
                    <a16:creationId xmlns:a16="http://schemas.microsoft.com/office/drawing/2014/main" id="{97D8D06B-BD04-49A5-8015-E1307610400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023109" y="5000636"/>
                <a:ext cx="3643338" cy="1643074"/>
              </a:xfrm>
              <a:prstGeom prst="rect">
                <a:avLst/>
              </a:prstGeom>
            </p:spPr>
            <p:txBody>
              <a:bodyPr/>
              <a:lstStyle/>
              <a:p>
                <a:pPr marL="514350" marR="0" lvl="0" indent="-514350" algn="l" defTabSz="914400" rtl="0" eaLnBrk="1" fontAlgn="auto" latinLnBrk="0" hangingPunct="1">
                  <a:lnSpc>
                    <a:spcPct val="90000"/>
                  </a:lnSpc>
                  <a:spcBef>
                    <a:spcPts val="140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 xmlns:m="http://schemas.openxmlformats.org/officeDocument/2006/math">
                    <m:r>
                      <a:rPr kumimoji="1" lang="en-US" altLang="ja-JP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 </m:t>
                    </m:r>
                    <m:acc>
                      <m:accPr>
                        <m:chr m:val="⃗"/>
                        <m:ctrlP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𝑎</m:t>
                        </m:r>
                        <m: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 </m:t>
                        </m:r>
                      </m:e>
                    </m:acc>
                    <m:r>
                      <a:rPr kumimoji="1" lang="en-US" altLang="ja-JP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 </m:t>
                    </m:r>
                  </m:oMath>
                </a14:m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と向きが反対で、</a:t>
                </a:r>
                <a:endPara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Meiryo UI" pitchFamily="34" charset="-128"/>
                  <a:ea typeface="Meiryo UI" pitchFamily="34" charset="-128"/>
                  <a:cs typeface="Meiryo UI" pitchFamily="34" charset="-128"/>
                </a:endParaRPr>
              </a:p>
              <a:p>
                <a:pPr marL="514350" lvl="0" indent="-514350">
                  <a:lnSpc>
                    <a:spcPct val="90000"/>
                  </a:lnSpc>
                  <a:spcBef>
                    <a:spcPts val="1400"/>
                  </a:spcBef>
                  <a:defRPr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大きさが</a:t>
                </a:r>
                <a14:m>
                  <m:oMath xmlns:m="http://schemas.openxmlformats.org/officeDocument/2006/math">
                    <m:r>
                      <a:rPr kumimoji="1" lang="en-US" altLang="ja-JP" sz="2800" b="0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 |</m:t>
                    </m:r>
                    <m:acc>
                      <m:accPr>
                        <m:chr m:val="⃗"/>
                        <m:ctrlPr>
                          <a:rPr kumimoji="1" lang="en-US" altLang="ja-JP" sz="2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2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𝑎</m:t>
                        </m:r>
                        <m:r>
                          <a:rPr kumimoji="1" lang="en-US" altLang="ja-JP" sz="2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 </m:t>
                        </m:r>
                      </m:e>
                    </m:acc>
                    <m:r>
                      <a:rPr kumimoji="1" lang="en-US" altLang="ja-JP" sz="2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|</m:t>
                    </m:r>
                    <m:r>
                      <a:rPr kumimoji="1" lang="en-US" altLang="ja-JP" sz="28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 </m:t>
                    </m:r>
                  </m:oMath>
                </a14:m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の</a:t>
                </a:r>
                <a:r>
                  <a:rPr kumimoji="1" lang="ja-JP" altLang="en-US" sz="2800" b="0" i="0" u="none" strike="noStrike" kern="1200" cap="none" spc="0" normalizeH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ja-JP" sz="2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𝑘</m:t>
                    </m:r>
                    <m:r>
                      <a:rPr kumimoji="1" lang="en-US" altLang="ja-JP" sz="28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 </m:t>
                    </m:r>
                  </m:oMath>
                </a14:m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倍</a:t>
                </a:r>
                <a:endPara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Meiryo UI" pitchFamily="34" charset="-128"/>
                  <a:ea typeface="Meiryo UI" pitchFamily="34" charset="-128"/>
                  <a:cs typeface="Meiryo UI" pitchFamily="34" charset="-128"/>
                </a:endParaRPr>
              </a:p>
              <a:p>
                <a:pPr marL="514350" marR="0" lvl="0" indent="-514350" algn="l" defTabSz="914400" rtl="0" eaLnBrk="1" fontAlgn="auto" latinLnBrk="0" hangingPunct="1">
                  <a:lnSpc>
                    <a:spcPct val="90000"/>
                  </a:lnSpc>
                  <a:spcBef>
                    <a:spcPts val="140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であるベクトル</a:t>
                </a:r>
                <a:endPara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Meiryo UI" pitchFamily="34" charset="-128"/>
                  <a:ea typeface="Meiryo UI" pitchFamily="34" charset="-128"/>
                  <a:cs typeface="Meiryo UI" pitchFamily="34" charset="-128"/>
                </a:endParaRPr>
              </a:p>
            </p:txBody>
          </p:sp>
        </mc:Choice>
        <mc:Fallback xmlns="">
          <p:sp>
            <p:nvSpPr>
              <p:cNvPr id="27" name="コンテンツ プレースホルダー 13">
                <a:extLst>
                  <a:ext uri="{FF2B5EF4-FFF2-40B4-BE49-F238E27FC236}">
                    <a16:creationId xmlns:a16="http://schemas.microsoft.com/office/drawing/2014/main" id="{97D8D06B-BD04-49A5-8015-E130761040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3109" y="5000636"/>
                <a:ext cx="3643338" cy="1643074"/>
              </a:xfrm>
              <a:prstGeom prst="rect">
                <a:avLst/>
              </a:prstGeom>
              <a:blipFill>
                <a:blip r:embed="rId9"/>
                <a:stretch>
                  <a:fillRect l="-3344" t="-6667" b="-777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4BA4186-CBC1-4C09-980B-CACC4A6D7C4E}"/>
                  </a:ext>
                </a:extLst>
              </p:cNvPr>
              <p:cNvSpPr txBox="1"/>
              <p:nvPr/>
            </p:nvSpPr>
            <p:spPr>
              <a:xfrm>
                <a:off x="2505957" y="3430934"/>
                <a:ext cx="390300" cy="3877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kumimoji="1" lang="ja-JP" alt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4BA4186-CBC1-4C09-980B-CACC4A6D7C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5957" y="3430934"/>
                <a:ext cx="390300" cy="38779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6ACBF14-BB3D-4AA3-95C8-C9BE463DFEAC}"/>
                  </a:ext>
                </a:extLst>
              </p:cNvPr>
              <p:cNvSpPr txBox="1"/>
              <p:nvPr/>
            </p:nvSpPr>
            <p:spPr>
              <a:xfrm>
                <a:off x="4118277" y="2805807"/>
                <a:ext cx="390300" cy="3877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acc>
                        <m:accPr>
                          <m:chr m:val="⃗"/>
                          <m:ctrlP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kumimoji="1" lang="ja-JP" alt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6ACBF14-BB3D-4AA3-95C8-C9BE463DFE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8277" y="2805807"/>
                <a:ext cx="390300" cy="387798"/>
              </a:xfrm>
              <a:prstGeom prst="rect">
                <a:avLst/>
              </a:prstGeom>
              <a:blipFill>
                <a:blip r:embed="rId11"/>
                <a:stretch>
                  <a:fillRect r="-312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E36C7ADD-DE09-4E07-A548-BBFEF5E42B97}"/>
                  </a:ext>
                </a:extLst>
              </p:cNvPr>
              <p:cNvSpPr txBox="1"/>
              <p:nvPr/>
            </p:nvSpPr>
            <p:spPr>
              <a:xfrm>
                <a:off x="7563263" y="3377977"/>
                <a:ext cx="390300" cy="3877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acc>
                        <m:accPr>
                          <m:chr m:val="⃗"/>
                          <m:ctrlP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kumimoji="1" lang="ja-JP" alt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E36C7ADD-DE09-4E07-A548-BBFEF5E42B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3263" y="3377977"/>
                <a:ext cx="390300" cy="387798"/>
              </a:xfrm>
              <a:prstGeom prst="rect">
                <a:avLst/>
              </a:prstGeom>
              <a:blipFill>
                <a:blip r:embed="rId12"/>
                <a:stretch>
                  <a:fillRect r="-312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373241B5-5D4E-4E80-9524-9D2C57199FBB}"/>
                  </a:ext>
                </a:extLst>
              </p:cNvPr>
              <p:cNvSpPr txBox="1"/>
              <p:nvPr/>
            </p:nvSpPr>
            <p:spPr>
              <a:xfrm>
                <a:off x="10208233" y="2576855"/>
                <a:ext cx="390300" cy="3877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kumimoji="1" lang="ja-JP" alt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373241B5-5D4E-4E80-9524-9D2C57199F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08233" y="2576855"/>
                <a:ext cx="390300" cy="38779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1786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7" grpId="0"/>
      <p:bldP spid="29" grpId="0"/>
      <p:bldP spid="3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タイトル 1"/>
              <p:cNvSpPr>
                <a:spLocks noGrp="1"/>
              </p:cNvSpPr>
              <p:nvPr>
                <p:ph type="title"/>
              </p:nvPr>
            </p:nvSpPr>
            <p:spPr>
              <a:xfrm>
                <a:off x="1593436" y="177800"/>
                <a:ext cx="9782801" cy="1239837"/>
              </a:xfrm>
            </p:spPr>
            <p:txBody>
              <a:bodyPr/>
              <a:lstStyle/>
              <a:p>
                <a:r>
                  <a:rPr kumimoji="1" lang="ja-JP" altLang="en-US" dirty="0">
                    <a:solidFill>
                      <a:schemeClr val="tx2"/>
                    </a:solidFill>
                  </a:rPr>
                  <a:t>ベクトルの実数倍　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acc>
                      <m:accPr>
                        <m:chr m:val="⃗"/>
                        <m:ctrlPr>
                          <a:rPr kumimoji="1" lang="en-US" altLang="ja-JP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en-US" altLang="ja-JP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endParaRPr kumimoji="1" lang="ja-JP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" name="タイトル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593436" y="177800"/>
                <a:ext cx="9782801" cy="1239837"/>
              </a:xfrm>
              <a:blipFill>
                <a:blip r:embed="rId2"/>
                <a:stretch>
                  <a:fillRect l="-1869" b="-1813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コンテンツ プレースホルダー 13"/>
              <p:cNvSpPr txBox="1">
                <a:spLocks/>
              </p:cNvSpPr>
              <p:nvPr/>
            </p:nvSpPr>
            <p:spPr>
              <a:xfrm>
                <a:off x="1593436" y="1916832"/>
                <a:ext cx="8317400" cy="576064"/>
              </a:xfrm>
              <a:prstGeom prst="rect">
                <a:avLst/>
              </a:prstGeom>
            </p:spPr>
            <p:txBody>
              <a:bodyPr/>
              <a:lstStyle/>
              <a:p>
                <a:pPr marL="514350" marR="0" lvl="0" indent="-514350" algn="l" defTabSz="914400" rtl="0" eaLnBrk="1" fontAlgn="auto" latinLnBrk="0" hangingPunct="1">
                  <a:lnSpc>
                    <a:spcPct val="90000"/>
                  </a:lnSpc>
                  <a:spcBef>
                    <a:spcPts val="140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 xmlns:m="http://schemas.openxmlformats.org/officeDocument/2006/math">
                    <m:r>
                      <a:rPr kumimoji="1" lang="en-US" altLang="ja-JP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 </m:t>
                    </m:r>
                    <m:r>
                      <a:rPr kumimoji="1" lang="en-US" altLang="ja-JP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𝑘</m:t>
                    </m:r>
                    <m:r>
                      <a:rPr kumimoji="1" lang="en-US" altLang="ja-JP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=0 </m:t>
                    </m:r>
                  </m:oMath>
                </a14:m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のとき、零ベクトル。すなわち、</a:t>
                </a:r>
                <a14:m>
                  <m:oMath xmlns:m="http://schemas.openxmlformats.org/officeDocument/2006/math">
                    <m:r>
                      <a:rPr kumimoji="1" lang="en-US" altLang="ja-JP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0</m:t>
                    </m:r>
                    <m:acc>
                      <m:accPr>
                        <m:chr m:val="⃗"/>
                        <m:ctrlP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𝑎</m:t>
                        </m:r>
                      </m:e>
                    </m:acc>
                    <m:r>
                      <a:rPr kumimoji="1" lang="en-US" altLang="ja-JP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=</m:t>
                    </m:r>
                    <m:acc>
                      <m:accPr>
                        <m:chr m:val="⃗"/>
                        <m:ctrlP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0</m:t>
                        </m:r>
                      </m:e>
                    </m:acc>
                  </m:oMath>
                </a14:m>
                <a:endPara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Meiryo UI" pitchFamily="34" charset="-128"/>
                  <a:ea typeface="Meiryo UI" pitchFamily="34" charset="-128"/>
                  <a:cs typeface="Meiryo UI" pitchFamily="34" charset="-128"/>
                </a:endParaRPr>
              </a:p>
            </p:txBody>
          </p:sp>
        </mc:Choice>
        <mc:Fallback xmlns="">
          <p:sp>
            <p:nvSpPr>
              <p:cNvPr id="13" name="コンテンツ プレースホルダー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3436" y="1916832"/>
                <a:ext cx="8317400" cy="576064"/>
              </a:xfrm>
              <a:prstGeom prst="rect">
                <a:avLst/>
              </a:prstGeom>
              <a:blipFill>
                <a:blip r:embed="rId3"/>
                <a:stretch>
                  <a:fillRect t="-10526" b="-1894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コンテンツ プレースホルダー 13">
                <a:extLst>
                  <a:ext uri="{FF2B5EF4-FFF2-40B4-BE49-F238E27FC236}">
                    <a16:creationId xmlns:a16="http://schemas.microsoft.com/office/drawing/2014/main" id="{049756BF-1FBB-4077-8CF7-250BC88EC88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93436" y="2492896"/>
                <a:ext cx="8317400" cy="576064"/>
              </a:xfrm>
              <a:prstGeom prst="rect">
                <a:avLst/>
              </a:prstGeom>
            </p:spPr>
            <p:txBody>
              <a:bodyPr/>
              <a:lstStyle/>
              <a:p>
                <a:pPr marL="514350" lvl="0" indent="-514350">
                  <a:lnSpc>
                    <a:spcPct val="90000"/>
                  </a:lnSpc>
                  <a:spcBef>
                    <a:spcPts val="1400"/>
                  </a:spcBef>
                  <a:defRPr/>
                </a:pPr>
                <a14:m>
                  <m:oMath xmlns:m="http://schemas.openxmlformats.org/officeDocument/2006/math">
                    <m:r>
                      <a:rPr kumimoji="1" lang="en-US" altLang="ja-JP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 </m:t>
                    </m:r>
                    <m:acc>
                      <m:accPr>
                        <m:chr m:val="⃗"/>
                        <m:ctrlP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𝑎</m:t>
                        </m:r>
                      </m:e>
                    </m:acc>
                    <m:r>
                      <a:rPr kumimoji="1" lang="en-US" altLang="ja-JP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=</m:t>
                    </m:r>
                    <m:acc>
                      <m:accPr>
                        <m:chr m:val="⃗"/>
                        <m:ctrlPr>
                          <a:rPr kumimoji="1" lang="en-US" altLang="ja-JP" sz="2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2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0</m:t>
                        </m:r>
                      </m:e>
                    </m:acc>
                  </m:oMath>
                </a14:m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 のとき、</a:t>
                </a:r>
                <a14:m>
                  <m:oMath xmlns:m="http://schemas.openxmlformats.org/officeDocument/2006/math">
                    <m:r>
                      <a:rPr kumimoji="1" lang="ja-JP" altLang="en-US" sz="2800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任意の実数</m:t>
                    </m:r>
                    <m:r>
                      <a:rPr kumimoji="1" lang="en-US" altLang="ja-JP" sz="2800" b="0" i="0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 </m:t>
                    </m:r>
                    <m:r>
                      <a:rPr kumimoji="1" lang="en-US" altLang="ja-JP" sz="2800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𝑘</m:t>
                    </m:r>
                    <m:r>
                      <a:rPr kumimoji="1" lang="en-US" altLang="ja-JP" sz="2800" b="0" i="0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 </m:t>
                    </m:r>
                    <m:r>
                      <a:rPr kumimoji="1" lang="ja-JP" altLang="en-US" sz="28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に</m:t>
                    </m:r>
                    <m:r>
                      <a:rPr kumimoji="1" lang="ja-JP" altLang="en-US" sz="2800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対して</m:t>
                    </m:r>
                    <m:r>
                      <a:rPr kumimoji="1" lang="ja-JP" altLang="en-US" sz="2800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　</m:t>
                    </m:r>
                    <m:r>
                      <a:rPr kumimoji="1" lang="en-US" altLang="ja-JP" sz="2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𝑘</m:t>
                    </m:r>
                    <m:acc>
                      <m:accPr>
                        <m:chr m:val="⃗"/>
                        <m:ctrlP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𝑎</m:t>
                        </m:r>
                      </m:e>
                    </m:acc>
                    <m:r>
                      <a:rPr kumimoji="1" lang="en-US" altLang="ja-JP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=</m:t>
                    </m:r>
                    <m:acc>
                      <m:accPr>
                        <m:chr m:val="⃗"/>
                        <m:ctrlP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0</m:t>
                        </m:r>
                      </m:e>
                    </m:acc>
                  </m:oMath>
                </a14:m>
                <a:endPara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Meiryo UI" pitchFamily="34" charset="-128"/>
                  <a:ea typeface="Meiryo UI" pitchFamily="34" charset="-128"/>
                  <a:cs typeface="Meiryo UI" pitchFamily="34" charset="-128"/>
                </a:endParaRPr>
              </a:p>
            </p:txBody>
          </p:sp>
        </mc:Choice>
        <mc:Fallback xmlns="">
          <p:sp>
            <p:nvSpPr>
              <p:cNvPr id="17" name="コンテンツ プレースホルダー 13">
                <a:extLst>
                  <a:ext uri="{FF2B5EF4-FFF2-40B4-BE49-F238E27FC236}">
                    <a16:creationId xmlns:a16="http://schemas.microsoft.com/office/drawing/2014/main" id="{049756BF-1FBB-4077-8CF7-250BC88EC8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3436" y="2492896"/>
                <a:ext cx="8317400" cy="576064"/>
              </a:xfrm>
              <a:prstGeom prst="rect">
                <a:avLst/>
              </a:prstGeom>
              <a:blipFill>
                <a:blip r:embed="rId5"/>
                <a:stretch>
                  <a:fillRect t="-10638" b="-2127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0296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871F16D-2915-41F5-9689-3399D64C84D8}"/>
                  </a:ext>
                </a:extLst>
              </p:cNvPr>
              <p:cNvSpPr txBox="1"/>
              <p:nvPr/>
            </p:nvSpPr>
            <p:spPr>
              <a:xfrm>
                <a:off x="2404599" y="2620191"/>
                <a:ext cx="650691" cy="4451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kumimoji="1" lang="ja-JP" alt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871F16D-2915-41F5-9689-3399D64C84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4599" y="2620191"/>
                <a:ext cx="650691" cy="44512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795C7A9E-76BB-4A1D-9225-9A7AC5C553C4}"/>
              </a:ext>
            </a:extLst>
          </p:cNvPr>
          <p:cNvSpPr/>
          <p:nvPr/>
        </p:nvSpPr>
        <p:spPr>
          <a:xfrm>
            <a:off x="2501099" y="2747576"/>
            <a:ext cx="259533" cy="222561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タイトル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kumimoji="1" lang="ja-JP" altLang="en-US" dirty="0">
                    <a:solidFill>
                      <a:schemeClr val="tx2"/>
                    </a:solidFill>
                  </a:rPr>
                  <a:t>ベクトルの実数倍</a:t>
                </a:r>
                <a:r>
                  <a:rPr kumimoji="1" lang="ja-JP" altLang="en-US" dirty="0"/>
                  <a:t>　</a:t>
                </a:r>
                <a14:m>
                  <m:oMath xmlns:m="http://schemas.openxmlformats.org/officeDocument/2006/math">
                    <m:r>
                      <a:rPr lang="en-US" altLang="ja-JP" b="0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2</m:t>
                    </m:r>
                    <m:acc>
                      <m:accPr>
                        <m:chr m:val="⃗"/>
                        <m:ctrlPr>
                          <a:rPr lang="en-US" altLang="ja-JP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ja-JP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en-US" altLang="ja-JP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en-US" altLang="ja-JP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ja-JP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endParaRPr kumimoji="1" lang="ja-JP" dirty="0"/>
              </a:p>
            </p:txBody>
          </p:sp>
        </mc:Choice>
        <mc:Fallback xmlns="">
          <p:sp>
            <p:nvSpPr>
              <p:cNvPr id="2" name="タイトル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 l="-1869" b="-1764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線矢印コネクタ 3"/>
          <p:cNvCxnSpPr/>
          <p:nvPr/>
        </p:nvCxnSpPr>
        <p:spPr>
          <a:xfrm>
            <a:off x="2411889" y="4357554"/>
            <a:ext cx="3429024" cy="1588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rot="5400000" flipH="1" flipV="1">
            <a:off x="1843851" y="2035959"/>
            <a:ext cx="2214578" cy="2143140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7666048" y="2428868"/>
            <a:ext cx="184731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endParaRPr kumimoji="1" lang="en-US" altLang="ja-JP" sz="2800" dirty="0"/>
          </a:p>
        </p:txBody>
      </p:sp>
      <p:cxnSp>
        <p:nvCxnSpPr>
          <p:cNvPr id="16" name="直線矢印コネクタ 15"/>
          <p:cNvCxnSpPr>
            <a:cxnSpLocks/>
          </p:cNvCxnSpPr>
          <p:nvPr/>
        </p:nvCxnSpPr>
        <p:spPr>
          <a:xfrm>
            <a:off x="4160266" y="1876589"/>
            <a:ext cx="4769746" cy="2176739"/>
          </a:xfrm>
          <a:prstGeom prst="straightConnector1">
            <a:avLst/>
          </a:prstGeom>
          <a:ln w="38100">
            <a:solidFill>
              <a:srgbClr val="FF0000"/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1614924-0E19-475D-BC44-66839357ABF1}"/>
                  </a:ext>
                </a:extLst>
              </p:cNvPr>
              <p:cNvSpPr txBox="1"/>
              <p:nvPr/>
            </p:nvSpPr>
            <p:spPr>
              <a:xfrm>
                <a:off x="5231836" y="2908999"/>
                <a:ext cx="1218154" cy="4451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acc>
                        <m:accPr>
                          <m:chr m:val="⃗"/>
                          <m:ctrlP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kumimoji="1" lang="en-US" altLang="ja-JP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kumimoji="1" lang="ja-JP" alt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1614924-0E19-475D-BC44-66839357AB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1836" y="2908999"/>
                <a:ext cx="1218154" cy="44512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0E016DF-13CB-439D-B781-6A99908AEEC6}"/>
                  </a:ext>
                </a:extLst>
              </p:cNvPr>
              <p:cNvSpPr txBox="1"/>
              <p:nvPr/>
            </p:nvSpPr>
            <p:spPr>
              <a:xfrm>
                <a:off x="3728174" y="4500570"/>
                <a:ext cx="589072" cy="3877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acc>
                        <m:accPr>
                          <m:chr m:val="⃗"/>
                          <m:ctrlP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kumimoji="1" lang="ja-JP" alt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0E016DF-13CB-439D-B781-6A99908AEE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8174" y="4500570"/>
                <a:ext cx="589072" cy="3877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Oval 32">
            <a:extLst>
              <a:ext uri="{FF2B5EF4-FFF2-40B4-BE49-F238E27FC236}">
                <a16:creationId xmlns:a16="http://schemas.microsoft.com/office/drawing/2014/main" id="{2BAEF4B2-A50D-47BC-BCA4-9E01EC4D81E4}"/>
              </a:ext>
            </a:extLst>
          </p:cNvPr>
          <p:cNvSpPr/>
          <p:nvPr/>
        </p:nvSpPr>
        <p:spPr>
          <a:xfrm>
            <a:off x="3790156" y="4500570"/>
            <a:ext cx="232554" cy="38303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425EAE0A-A116-4A81-8998-3FA8748247E7}"/>
              </a:ext>
            </a:extLst>
          </p:cNvPr>
          <p:cNvCxnSpPr>
            <a:cxnSpLocks/>
          </p:cNvCxnSpPr>
          <p:nvPr/>
        </p:nvCxnSpPr>
        <p:spPr>
          <a:xfrm flipV="1">
            <a:off x="2061964" y="4053328"/>
            <a:ext cx="6868048" cy="1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1" name="直線矢印コネクタ 5">
            <a:extLst>
              <a:ext uri="{FF2B5EF4-FFF2-40B4-BE49-F238E27FC236}">
                <a16:creationId xmlns:a16="http://schemas.microsoft.com/office/drawing/2014/main" id="{6E3E6DD9-A619-414E-8C46-990D7A6570C3}"/>
              </a:ext>
            </a:extLst>
          </p:cNvPr>
          <p:cNvCxnSpPr/>
          <p:nvPr/>
        </p:nvCxnSpPr>
        <p:spPr>
          <a:xfrm rot="5400000" flipH="1" flipV="1">
            <a:off x="8894293" y="1874469"/>
            <a:ext cx="2214578" cy="214314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3868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0727E-7 3.33333E-6 L 0.29044 -0.3629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22" y="-1814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2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6299E-6 -7.40741E-7 L 0.29891 -0.3629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39" y="-1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chemeClr val="tx2"/>
                </a:solidFill>
              </a:rPr>
              <a:t>練習３</a:t>
            </a:r>
            <a:r>
              <a:rPr kumimoji="1" lang="ja-JP" altLang="en-US" dirty="0">
                <a:solidFill>
                  <a:schemeClr val="tx2"/>
                </a:solidFill>
              </a:rPr>
              <a:t>の解答</a:t>
            </a:r>
            <a:endParaRPr kumimoji="1" lang="ja-JP" dirty="0">
              <a:solidFill>
                <a:schemeClr val="tx2"/>
              </a:solidFill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/>
        </p:nvGraphicFramePr>
        <p:xfrm>
          <a:off x="1236628" y="2357430"/>
          <a:ext cx="10572797" cy="37096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6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</a:tblGrid>
              <a:tr h="52995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9953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995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995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995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995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995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10" name="直線矢印コネクタ 9"/>
          <p:cNvCxnSpPr/>
          <p:nvPr/>
        </p:nvCxnSpPr>
        <p:spPr>
          <a:xfrm flipV="1">
            <a:off x="5118410" y="3969834"/>
            <a:ext cx="1126273" cy="512958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>
            <a:off x="5129561" y="4493941"/>
            <a:ext cx="2230244" cy="1588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>
            <a:off x="5129562" y="4482790"/>
            <a:ext cx="1107726" cy="17780"/>
          </a:xfrm>
          <a:prstGeom prst="straightConnector1">
            <a:avLst/>
          </a:prstGeom>
          <a:ln w="38100">
            <a:solidFill>
              <a:srgbClr val="FF0000"/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/>
          <p:nvPr/>
        </p:nvCxnSpPr>
        <p:spPr>
          <a:xfrm flipV="1">
            <a:off x="5118410" y="3412273"/>
            <a:ext cx="2230244" cy="1070519"/>
          </a:xfrm>
          <a:prstGeom prst="straightConnector1">
            <a:avLst/>
          </a:prstGeom>
          <a:ln w="38100">
            <a:solidFill>
              <a:srgbClr val="FF0000"/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/>
          <p:cNvCxnSpPr/>
          <p:nvPr/>
        </p:nvCxnSpPr>
        <p:spPr>
          <a:xfrm rot="10800000" flipV="1">
            <a:off x="2910468" y="4482789"/>
            <a:ext cx="2207942" cy="1048215"/>
          </a:xfrm>
          <a:prstGeom prst="straightConnector1">
            <a:avLst/>
          </a:prstGeom>
          <a:ln w="38100">
            <a:solidFill>
              <a:srgbClr val="FF0000"/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 flipV="1">
            <a:off x="5118410" y="3412273"/>
            <a:ext cx="3356517" cy="1059366"/>
          </a:xfrm>
          <a:prstGeom prst="straightConnector1">
            <a:avLst/>
          </a:prstGeom>
          <a:ln w="38100">
            <a:solidFill>
              <a:srgbClr val="FF0000"/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 rot="10800000" flipV="1">
            <a:off x="4014439" y="4482790"/>
            <a:ext cx="1115122" cy="1059365"/>
          </a:xfrm>
          <a:prstGeom prst="straightConnector1">
            <a:avLst/>
          </a:prstGeom>
          <a:ln w="38100">
            <a:solidFill>
              <a:srgbClr val="FF0000"/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5380032" y="4500570"/>
            <a:ext cx="625492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2800" dirty="0"/>
              <a:t>(1)</a:t>
            </a:r>
            <a:endParaRPr kumimoji="1" lang="ja-JP" altLang="en-US" sz="28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880098" y="3429000"/>
            <a:ext cx="625492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2800" dirty="0"/>
              <a:t>(2)</a:t>
            </a:r>
            <a:endParaRPr kumimoji="1" lang="ja-JP" altLang="en-US" sz="28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468656" y="4520505"/>
            <a:ext cx="625492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2800" dirty="0"/>
              <a:t>(3)</a:t>
            </a:r>
            <a:endParaRPr kumimoji="1" lang="ja-JP" altLang="en-US" sz="28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951668" y="3857628"/>
            <a:ext cx="625492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2800" dirty="0"/>
              <a:t>(4)</a:t>
            </a:r>
            <a:endParaRPr kumimoji="1" lang="ja-JP" altLang="en-US" sz="2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540226" y="4949133"/>
            <a:ext cx="625492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2800" dirty="0"/>
              <a:t>(5)</a:t>
            </a:r>
            <a:endParaRPr kumimoji="1" lang="ja-JP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557244E-C03B-4B35-B023-3360BB1156D4}"/>
                  </a:ext>
                </a:extLst>
              </p:cNvPr>
              <p:cNvSpPr txBox="1"/>
              <p:nvPr/>
            </p:nvSpPr>
            <p:spPr>
              <a:xfrm>
                <a:off x="6327876" y="4515695"/>
                <a:ext cx="390300" cy="3877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kumimoji="1" lang="ja-JP" alt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557244E-C03B-4B35-B023-3360BB1156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7876" y="4515695"/>
                <a:ext cx="390300" cy="3877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454A918-0928-48C8-B883-6E2C62FF2555}"/>
                  </a:ext>
                </a:extLst>
              </p:cNvPr>
              <p:cNvSpPr txBox="1"/>
              <p:nvPr/>
            </p:nvSpPr>
            <p:spPr>
              <a:xfrm>
                <a:off x="5434020" y="3758888"/>
                <a:ext cx="390300" cy="44512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kumimoji="1" lang="ja-JP" alt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454A918-0928-48C8-B883-6E2C62FF25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4020" y="3758888"/>
                <a:ext cx="390300" cy="445122"/>
              </a:xfrm>
              <a:prstGeom prst="rect">
                <a:avLst/>
              </a:prstGeom>
              <a:blipFill>
                <a:blip r:embed="rId3"/>
                <a:stretch>
                  <a:fillRect t="-137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1194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</p:spPr>
        <p:txBody>
          <a:bodyPr/>
          <a:lstStyle/>
          <a:p>
            <a:r>
              <a:rPr kumimoji="1" lang="ja-JP" altLang="en-US" dirty="0">
                <a:solidFill>
                  <a:schemeClr val="tx2"/>
                </a:solidFill>
              </a:rPr>
              <a:t>ベクトルの実数倍</a:t>
            </a:r>
            <a:endParaRPr kumimoji="1" lang="ja-JP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コンテンツ プレースホルダー 13"/>
              <p:cNvSpPr txBox="1">
                <a:spLocks/>
              </p:cNvSpPr>
              <p:nvPr/>
            </p:nvSpPr>
            <p:spPr>
              <a:xfrm>
                <a:off x="1935712" y="2308459"/>
                <a:ext cx="8317400" cy="1925992"/>
              </a:xfrm>
              <a:prstGeom prst="rect">
                <a:avLst/>
              </a:prstGeom>
            </p:spPr>
            <p:txBody>
              <a:bodyPr/>
              <a:lstStyle/>
              <a:p>
                <a:pPr marL="514350" marR="0" lvl="0" indent="-514350" algn="l" defTabSz="914400" rtl="0" eaLnBrk="1" fontAlgn="auto" latinLnBrk="0" hangingPunct="1">
                  <a:lnSpc>
                    <a:spcPct val="90000"/>
                  </a:lnSpc>
                  <a:spcBef>
                    <a:spcPts val="140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r>
                  <a:rPr kumimoji="1" lang="en-US" altLang="ja-JP" sz="3200" b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ea typeface="Meiryo UI" pitchFamily="34" charset="-128"/>
                    <a:cs typeface="Meiryo UI" pitchFamily="34" charset="-128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ja-JP" sz="3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 </m:t>
                    </m:r>
                    <m:r>
                      <a:rPr kumimoji="1" lang="en-US" altLang="ja-JP" sz="3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𝑘</m:t>
                    </m:r>
                    <m:d>
                      <m:dPr>
                        <m:ctrlPr>
                          <a:rPr kumimoji="1" lang="en-US" altLang="ja-JP" sz="3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dPr>
                      <m:e>
                        <m:r>
                          <a:rPr kumimoji="1" lang="en-US" altLang="ja-JP" sz="3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𝑙</m:t>
                        </m:r>
                        <m:acc>
                          <m:accPr>
                            <m:chr m:val="⃗"/>
                            <m:ctrlPr>
                              <a:rPr kumimoji="1" lang="en-US" altLang="ja-JP" sz="32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chemeClr val="tx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Meiryo UI" pitchFamily="34" charset="-128"/>
                                <a:cs typeface="Meiryo UI" pitchFamily="34" charset="-128"/>
                              </a:rPr>
                            </m:ctrlPr>
                          </m:accPr>
                          <m:e>
                            <m:r>
                              <a:rPr kumimoji="1" lang="en-US" altLang="ja-JP" sz="32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chemeClr val="tx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Meiryo UI" pitchFamily="34" charset="-128"/>
                                <a:cs typeface="Meiryo UI" pitchFamily="34" charset="-128"/>
                              </a:rPr>
                              <m:t>𝑎</m:t>
                            </m:r>
                          </m:e>
                        </m:acc>
                      </m:e>
                    </m:d>
                    <m:r>
                      <a:rPr kumimoji="1" lang="en-US" altLang="ja-JP" sz="3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=</m:t>
                    </m:r>
                    <m:d>
                      <m:dPr>
                        <m:ctrlPr>
                          <a:rPr kumimoji="1" lang="en-US" altLang="ja-JP" sz="3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dPr>
                      <m:e>
                        <m:r>
                          <a:rPr kumimoji="1" lang="en-US" altLang="ja-JP" sz="3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𝑘𝑙</m:t>
                        </m:r>
                      </m:e>
                    </m:d>
                    <m:acc>
                      <m:accPr>
                        <m:chr m:val="⃗"/>
                        <m:ctrlPr>
                          <a:rPr kumimoji="1" lang="en-US" altLang="ja-JP" sz="3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3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𝑎</m:t>
                        </m:r>
                      </m:e>
                    </m:acc>
                    <m:r>
                      <a:rPr kumimoji="1" lang="en-US" altLang="ja-JP" sz="3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 </m:t>
                    </m:r>
                  </m:oMath>
                </a14:m>
                <a:r>
                  <a:rPr kumimoji="1" lang="ja-JP" alt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　</a:t>
                </a:r>
                <a:endParaRPr kumimoji="1" lang="en-US" altLang="ja-JP" sz="3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Meiryo UI" pitchFamily="34" charset="-128"/>
                  <a:ea typeface="Meiryo UI" pitchFamily="34" charset="-128"/>
                  <a:cs typeface="Meiryo UI" pitchFamily="34" charset="-128"/>
                </a:endParaRPr>
              </a:p>
              <a:p>
                <a:pPr marL="514350" lvl="0" indent="-514350">
                  <a:lnSpc>
                    <a:spcPct val="90000"/>
                  </a:lnSpc>
                  <a:spcBef>
                    <a:spcPts val="1400"/>
                  </a:spcBef>
                  <a:buFont typeface="+mj-lt"/>
                  <a:buAutoNum type="arabicPeriod"/>
                  <a:defRPr/>
                </a:pPr>
                <a:r>
                  <a:rPr kumimoji="1" lang="en-US" altLang="ja-JP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ja-JP" sz="3200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 </m:t>
                    </m:r>
                    <m:d>
                      <m:dPr>
                        <m:ctrlPr>
                          <a:rPr kumimoji="1" lang="en-US" altLang="ja-JP" sz="32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dPr>
                      <m:e>
                        <m:r>
                          <a:rPr kumimoji="1" lang="en-US" altLang="ja-JP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𝑘</m:t>
                        </m:r>
                        <m:r>
                          <a:rPr kumimoji="1" lang="en-US" altLang="ja-JP" sz="32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+</m:t>
                        </m:r>
                        <m:r>
                          <a:rPr kumimoji="1" lang="en-US" altLang="ja-JP" sz="32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𝑙</m:t>
                        </m:r>
                      </m:e>
                    </m:d>
                    <m:acc>
                      <m:accPr>
                        <m:chr m:val="⃗"/>
                        <m:ctrlPr>
                          <a:rPr kumimoji="1" lang="en-US" altLang="ja-JP" sz="32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32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𝑎</m:t>
                        </m:r>
                      </m:e>
                    </m:acc>
                    <m:r>
                      <a:rPr kumimoji="1" lang="en-US" altLang="ja-JP" sz="3200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=</m:t>
                    </m:r>
                    <m:r>
                      <a:rPr kumimoji="1" lang="en-US" altLang="ja-JP" sz="32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𝑘</m:t>
                    </m:r>
                    <m:acc>
                      <m:accPr>
                        <m:chr m:val="⃗"/>
                        <m:ctrlPr>
                          <a:rPr kumimoji="1" lang="en-US" altLang="ja-JP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𝑎</m:t>
                        </m:r>
                      </m:e>
                    </m:acc>
                    <m:r>
                      <a:rPr kumimoji="1" lang="en-US" altLang="ja-JP" sz="32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+</m:t>
                    </m:r>
                    <m:r>
                      <a:rPr kumimoji="1" lang="en-US" altLang="ja-JP" sz="32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𝑙</m:t>
                    </m:r>
                    <m:acc>
                      <m:accPr>
                        <m:chr m:val="⃗"/>
                        <m:ctrlPr>
                          <a:rPr kumimoji="1" lang="en-US" altLang="ja-JP" sz="32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32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𝑎</m:t>
                        </m:r>
                      </m:e>
                    </m:acc>
                    <m:r>
                      <a:rPr kumimoji="1" lang="en-US" altLang="ja-JP" sz="3200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 </m:t>
                    </m:r>
                  </m:oMath>
                </a14:m>
                <a:r>
                  <a:rPr kumimoji="1" lang="ja-JP" altLang="en-US" sz="3200" dirty="0">
                    <a:solidFill>
                      <a:schemeClr val="tx2"/>
                    </a:solidFill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　</a:t>
                </a:r>
                <a:endParaRPr kumimoji="1" lang="en-US" altLang="ja-JP" sz="3200" dirty="0">
                  <a:solidFill>
                    <a:schemeClr val="tx2"/>
                  </a:solidFill>
                  <a:latin typeface="Meiryo UI" pitchFamily="34" charset="-128"/>
                  <a:ea typeface="Meiryo UI" pitchFamily="34" charset="-128"/>
                  <a:cs typeface="Meiryo UI" pitchFamily="34" charset="-128"/>
                </a:endParaRPr>
              </a:p>
              <a:p>
                <a:pPr marL="514350" lvl="0" indent="-514350">
                  <a:lnSpc>
                    <a:spcPct val="90000"/>
                  </a:lnSpc>
                  <a:spcBef>
                    <a:spcPts val="1400"/>
                  </a:spcBef>
                  <a:buFont typeface="+mj-lt"/>
                  <a:buAutoNum type="arabicPeriod"/>
                  <a:defRPr/>
                </a:pPr>
                <a:r>
                  <a:rPr kumimoji="1" lang="ja-JP" alt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　</a:t>
                </a:r>
                <a14:m>
                  <m:oMath xmlns:m="http://schemas.openxmlformats.org/officeDocument/2006/math">
                    <m:r>
                      <a:rPr kumimoji="1" lang="en-US" altLang="ja-JP" sz="3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𝑘</m:t>
                    </m:r>
                    <m:d>
                      <m:dPr>
                        <m:ctrlPr>
                          <a:rPr kumimoji="1" lang="en-US" altLang="ja-JP" sz="3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kumimoji="1" lang="en-US" altLang="ja-JP" sz="32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chemeClr val="tx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Meiryo UI" pitchFamily="34" charset="-128"/>
                                <a:cs typeface="Meiryo UI" pitchFamily="34" charset="-128"/>
                              </a:rPr>
                            </m:ctrlPr>
                          </m:accPr>
                          <m:e>
                            <m:r>
                              <a:rPr kumimoji="1" lang="en-US" altLang="ja-JP" sz="32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chemeClr val="tx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Meiryo UI" pitchFamily="34" charset="-128"/>
                                <a:cs typeface="Meiryo UI" pitchFamily="34" charset="-128"/>
                              </a:rPr>
                              <m:t>𝑎</m:t>
                            </m:r>
                          </m:e>
                        </m:acc>
                        <m:r>
                          <a:rPr kumimoji="1" lang="en-US" altLang="ja-JP" sz="3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kumimoji="1" lang="en-US" altLang="ja-JP" sz="32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chemeClr val="tx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Meiryo UI" pitchFamily="34" charset="-128"/>
                                <a:cs typeface="Meiryo UI" pitchFamily="34" charset="-128"/>
                              </a:rPr>
                            </m:ctrlPr>
                          </m:accPr>
                          <m:e>
                            <m:r>
                              <a:rPr kumimoji="1" lang="en-US" altLang="ja-JP" sz="32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chemeClr val="tx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Meiryo UI" pitchFamily="34" charset="-128"/>
                                <a:cs typeface="Meiryo UI" pitchFamily="34" charset="-128"/>
                              </a:rPr>
                              <m:t>𝑏</m:t>
                            </m:r>
                          </m:e>
                        </m:acc>
                      </m:e>
                    </m:d>
                    <m:r>
                      <a:rPr kumimoji="1" lang="en-US" altLang="ja-JP" sz="3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=</m:t>
                    </m:r>
                    <m:r>
                      <a:rPr kumimoji="1" lang="en-US" altLang="ja-JP" sz="3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𝑘</m:t>
                    </m:r>
                    <m:acc>
                      <m:accPr>
                        <m:chr m:val="⃗"/>
                        <m:ctrlPr>
                          <a:rPr kumimoji="1" lang="en-US" altLang="ja-JP" sz="3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3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𝑎</m:t>
                        </m:r>
                      </m:e>
                    </m:acc>
                    <m:r>
                      <a:rPr kumimoji="1" lang="en-US" altLang="ja-JP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+</m:t>
                    </m:r>
                    <m:r>
                      <a:rPr kumimoji="1" lang="en-US" altLang="ja-JP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𝑘</m:t>
                    </m:r>
                    <m:acc>
                      <m:accPr>
                        <m:chr m:val="⃗"/>
                        <m:ctrlPr>
                          <a:rPr kumimoji="1" lang="en-US" altLang="ja-JP" sz="32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32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𝑏</m:t>
                        </m:r>
                      </m:e>
                    </m:acc>
                  </m:oMath>
                </a14:m>
                <a:endParaRPr kumimoji="1" lang="en-US" altLang="ja-JP" sz="3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Meiryo UI" pitchFamily="34" charset="-128"/>
                  <a:ea typeface="Meiryo UI" pitchFamily="34" charset="-128"/>
                  <a:cs typeface="Meiryo UI" pitchFamily="34" charset="-128"/>
                </a:endParaRPr>
              </a:p>
              <a:p>
                <a:pPr marL="514350" marR="0" lvl="0" indent="-514350" algn="l" defTabSz="914400" rtl="0" eaLnBrk="1" fontAlgn="auto" latinLnBrk="0" hangingPunct="1">
                  <a:lnSpc>
                    <a:spcPct val="90000"/>
                  </a:lnSpc>
                  <a:spcBef>
                    <a:spcPts val="140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:endParaRPr kumimoji="1" lang="en-US" altLang="ja-JP" sz="3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Meiryo UI" pitchFamily="34" charset="-128"/>
                  <a:ea typeface="Meiryo UI" pitchFamily="34" charset="-128"/>
                  <a:cs typeface="Meiryo UI" pitchFamily="34" charset="-128"/>
                </a:endParaRPr>
              </a:p>
            </p:txBody>
          </p:sp>
        </mc:Choice>
        <mc:Fallback xmlns="">
          <p:sp>
            <p:nvSpPr>
              <p:cNvPr id="13" name="コンテンツ プレースホルダー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5712" y="2308459"/>
                <a:ext cx="8317400" cy="1925992"/>
              </a:xfrm>
              <a:prstGeom prst="rect">
                <a:avLst/>
              </a:prstGeom>
              <a:blipFill>
                <a:blip r:embed="rId5"/>
                <a:stretch>
                  <a:fillRect l="-2199" t="-9810" b="-569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コンテンツ プレースホルダー 13">
                <a:extLst>
                  <a:ext uri="{FF2B5EF4-FFF2-40B4-BE49-F238E27FC236}">
                    <a16:creationId xmlns:a16="http://schemas.microsoft.com/office/drawing/2014/main" id="{049756BF-1FBB-4077-8CF7-250BC88EC88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93436" y="1575016"/>
                <a:ext cx="8317400" cy="576064"/>
              </a:xfrm>
              <a:prstGeom prst="rect">
                <a:avLst/>
              </a:prstGeom>
            </p:spPr>
            <p:txBody>
              <a:bodyPr/>
              <a:lstStyle/>
              <a:p>
                <a:pPr marL="514350" marR="0" lvl="0" indent="-514350" algn="l" defTabSz="914400" rtl="0" eaLnBrk="1" fontAlgn="auto" latinLnBrk="0" hangingPunct="1">
                  <a:lnSpc>
                    <a:spcPct val="90000"/>
                  </a:lnSpc>
                  <a:spcBef>
                    <a:spcPts val="140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 xmlns:m="http://schemas.openxmlformats.org/officeDocument/2006/math">
                    <m:r>
                      <a:rPr kumimoji="1" lang="en-US" altLang="ja-JP" sz="3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 </m:t>
                    </m:r>
                    <m:r>
                      <a:rPr kumimoji="1" lang="en-US" altLang="ja-JP" sz="3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𝑘</m:t>
                    </m:r>
                    <m:r>
                      <a:rPr kumimoji="1" lang="en-US" altLang="ja-JP" sz="3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, </m:t>
                    </m:r>
                    <m:r>
                      <a:rPr kumimoji="1" lang="en-US" altLang="ja-JP" sz="3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𝑙</m:t>
                    </m:r>
                  </m:oMath>
                </a14:m>
                <a:r>
                  <a:rPr kumimoji="1" lang="ja-JP" alt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 を実数とするとき</a:t>
                </a:r>
                <a:endParaRPr kumimoji="1" lang="en-US" altLang="ja-JP" sz="3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Meiryo UI" pitchFamily="34" charset="-128"/>
                  <a:ea typeface="Meiryo UI" pitchFamily="34" charset="-128"/>
                  <a:cs typeface="Meiryo UI" pitchFamily="34" charset="-128"/>
                </a:endParaRPr>
              </a:p>
            </p:txBody>
          </p:sp>
        </mc:Choice>
        <mc:Fallback xmlns="">
          <p:sp>
            <p:nvSpPr>
              <p:cNvPr id="17" name="コンテンツ プレースホルダー 13">
                <a:extLst>
                  <a:ext uri="{FF2B5EF4-FFF2-40B4-BE49-F238E27FC236}">
                    <a16:creationId xmlns:a16="http://schemas.microsoft.com/office/drawing/2014/main" id="{049756BF-1FBB-4077-8CF7-250BC88EC8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3436" y="1575016"/>
                <a:ext cx="8317400" cy="576064"/>
              </a:xfrm>
              <a:prstGeom prst="rect">
                <a:avLst/>
              </a:prstGeom>
              <a:blipFill>
                <a:blip r:embed="rId6"/>
                <a:stretch>
                  <a:fillRect t="-24211" b="-2421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2534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</p:spPr>
        <p:txBody>
          <a:bodyPr/>
          <a:lstStyle/>
          <a:p>
            <a:r>
              <a:rPr kumimoji="1" lang="ja-JP" altLang="en-US" dirty="0">
                <a:solidFill>
                  <a:schemeClr val="tx2"/>
                </a:solidFill>
              </a:rPr>
              <a:t>ベクトルの計算</a:t>
            </a:r>
            <a:endParaRPr kumimoji="1" lang="ja-JP" dirty="0">
              <a:solidFill>
                <a:schemeClr val="tx2"/>
              </a:solidFill>
            </a:endParaRPr>
          </a:p>
        </p:txBody>
      </p:sp>
      <p:sp>
        <p:nvSpPr>
          <p:cNvPr id="13" name="コンテンツ プレースホルダー 13"/>
          <p:cNvSpPr txBox="1">
            <a:spLocks/>
          </p:cNvSpPr>
          <p:nvPr/>
        </p:nvSpPr>
        <p:spPr>
          <a:xfrm>
            <a:off x="1593436" y="1937131"/>
            <a:ext cx="6408712" cy="576064"/>
          </a:xfrm>
          <a:prstGeom prst="rect">
            <a:avLst/>
          </a:prstGeom>
        </p:spPr>
        <p:txBody>
          <a:bodyPr/>
          <a:lstStyle/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Meiryo UI" pitchFamily="34" charset="-128"/>
                <a:ea typeface="Meiryo UI" pitchFamily="34" charset="-128"/>
                <a:cs typeface="Meiryo UI" pitchFamily="34" charset="-128"/>
              </a:rPr>
              <a:t>ベクトルの加法、減法、実数倍の計算は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コンテンツ プレースホルダー 13">
                <a:extLst>
                  <a:ext uri="{FF2B5EF4-FFF2-40B4-BE49-F238E27FC236}">
                    <a16:creationId xmlns:a16="http://schemas.microsoft.com/office/drawing/2014/main" id="{049756BF-1FBB-4077-8CF7-250BC88EC88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277988" y="2809082"/>
                <a:ext cx="8317400" cy="1239836"/>
              </a:xfrm>
              <a:prstGeom prst="rect">
                <a:avLst/>
              </a:prstGeom>
            </p:spPr>
            <p:txBody>
              <a:bodyPr/>
              <a:lstStyle/>
              <a:p>
                <a:pPr marL="514350" marR="0" lvl="0" indent="-514350" algn="l" defTabSz="914400" rtl="0" eaLnBrk="1" fontAlgn="auto" latinLnBrk="0" hangingPunct="1">
                  <a:lnSpc>
                    <a:spcPct val="90000"/>
                  </a:lnSpc>
                  <a:spcBef>
                    <a:spcPts val="140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 xmlns:m="http://schemas.openxmlformats.org/officeDocument/2006/math">
                    <m:r>
                      <a:rPr kumimoji="1" lang="en-US" altLang="ja-JP" sz="6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 </m:t>
                    </m:r>
                  </m:oMath>
                </a14:m>
                <a:r>
                  <a:rPr kumimoji="1" lang="ja-JP" altLang="en-US" sz="66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整式の場合と同じ</a:t>
                </a:r>
                <a:endParaRPr kumimoji="1" lang="en-US" altLang="ja-JP" sz="66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Meiryo UI" pitchFamily="34" charset="-128"/>
                  <a:ea typeface="Meiryo UI" pitchFamily="34" charset="-128"/>
                  <a:cs typeface="Meiryo UI" pitchFamily="34" charset="-128"/>
                </a:endParaRPr>
              </a:p>
            </p:txBody>
          </p:sp>
        </mc:Choice>
        <mc:Fallback xmlns="">
          <p:sp>
            <p:nvSpPr>
              <p:cNvPr id="17" name="コンテンツ プレースホルダー 13">
                <a:extLst>
                  <a:ext uri="{FF2B5EF4-FFF2-40B4-BE49-F238E27FC236}">
                    <a16:creationId xmlns:a16="http://schemas.microsoft.com/office/drawing/2014/main" id="{049756BF-1FBB-4077-8CF7-250BC88EC8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7988" y="2809082"/>
                <a:ext cx="8317400" cy="1239836"/>
              </a:xfrm>
              <a:prstGeom prst="rect">
                <a:avLst/>
              </a:prstGeom>
              <a:blipFill>
                <a:blip r:embed="rId2"/>
                <a:stretch>
                  <a:fillRect l="-2859" t="-26601" b="-1724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コンテンツ プレースホルダー 13">
                <a:extLst>
                  <a:ext uri="{FF2B5EF4-FFF2-40B4-BE49-F238E27FC236}">
                    <a16:creationId xmlns:a16="http://schemas.microsoft.com/office/drawing/2014/main" id="{2C79E8A1-6A62-4657-A454-AC7D8B4409A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93436" y="4344804"/>
                <a:ext cx="8821456" cy="1964515"/>
              </a:xfrm>
              <a:prstGeom prst="rect">
                <a:avLst/>
              </a:prstGeom>
            </p:spPr>
            <p:txBody>
              <a:bodyPr/>
              <a:lstStyle/>
              <a:p>
                <a:pPr marL="514350" marR="0" lvl="0" indent="-514350" algn="l" defTabSz="914400" rtl="0" eaLnBrk="1" fontAlgn="auto" latinLnBrk="0" hangingPunct="1">
                  <a:lnSpc>
                    <a:spcPct val="90000"/>
                  </a:lnSpc>
                  <a:spcBef>
                    <a:spcPts val="140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例　　</a:t>
                </a:r>
                <a14:m>
                  <m:oMath xmlns:m="http://schemas.openxmlformats.org/officeDocument/2006/math">
                    <m:r>
                      <a:rPr kumimoji="1" lang="en-US" altLang="ja-JP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3</m:t>
                    </m:r>
                    <m:d>
                      <m:dPr>
                        <m:ctrlP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dPr>
                      <m:e>
                        <m: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2</m:t>
                        </m:r>
                        <m:acc>
                          <m:accPr>
                            <m:chr m:val="⃗"/>
                            <m:ctrlPr>
                              <a:rPr kumimoji="1" lang="en-US" altLang="ja-JP" sz="2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chemeClr val="tx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Meiryo UI" pitchFamily="34" charset="-128"/>
                                <a:cs typeface="Meiryo UI" pitchFamily="34" charset="-128"/>
                              </a:rPr>
                            </m:ctrlPr>
                          </m:accPr>
                          <m:e>
                            <m:r>
                              <a:rPr kumimoji="1" lang="en-US" altLang="ja-JP" sz="2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chemeClr val="tx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Meiryo UI" pitchFamily="34" charset="-128"/>
                                <a:cs typeface="Meiryo UI" pitchFamily="34" charset="-128"/>
                              </a:rPr>
                              <m:t>𝑎</m:t>
                            </m:r>
                          </m:e>
                        </m:acc>
                        <m: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kumimoji="1" lang="en-US" altLang="ja-JP" sz="2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chemeClr val="tx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Meiryo UI" pitchFamily="34" charset="-128"/>
                                <a:cs typeface="Meiryo UI" pitchFamily="34" charset="-128"/>
                              </a:rPr>
                            </m:ctrlPr>
                          </m:accPr>
                          <m:e>
                            <m:r>
                              <a:rPr kumimoji="1" lang="en-US" altLang="ja-JP" sz="2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chemeClr val="tx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Meiryo UI" pitchFamily="34" charset="-128"/>
                                <a:cs typeface="Meiryo UI" pitchFamily="34" charset="-128"/>
                              </a:rPr>
                              <m:t>𝑏</m:t>
                            </m:r>
                          </m:e>
                        </m:acc>
                      </m:e>
                    </m:d>
                    <m:r>
                      <a:rPr kumimoji="1" lang="en-US" altLang="ja-JP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+2</m:t>
                    </m:r>
                    <m:d>
                      <m:dPr>
                        <m:ctrlP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dPr>
                      <m:e>
                        <m: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−</m:t>
                        </m:r>
                        <m:acc>
                          <m:accPr>
                            <m:chr m:val="⃗"/>
                            <m:ctrlPr>
                              <a:rPr kumimoji="1" lang="en-US" altLang="ja-JP" sz="2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chemeClr val="tx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Meiryo UI" pitchFamily="34" charset="-128"/>
                                <a:cs typeface="Meiryo UI" pitchFamily="34" charset="-128"/>
                              </a:rPr>
                            </m:ctrlPr>
                          </m:accPr>
                          <m:e>
                            <m:r>
                              <a:rPr kumimoji="1" lang="en-US" altLang="ja-JP" sz="2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chemeClr val="tx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Meiryo UI" pitchFamily="34" charset="-128"/>
                                <a:cs typeface="Meiryo UI" pitchFamily="34" charset="-128"/>
                              </a:rPr>
                              <m:t>𝑎</m:t>
                            </m:r>
                          </m:e>
                        </m:acc>
                        <m: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+4</m:t>
                        </m:r>
                        <m:acc>
                          <m:accPr>
                            <m:chr m:val="⃗"/>
                            <m:ctrlPr>
                              <a:rPr kumimoji="1" lang="en-US" altLang="ja-JP" sz="2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chemeClr val="tx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Meiryo UI" pitchFamily="34" charset="-128"/>
                                <a:cs typeface="Meiryo UI" pitchFamily="34" charset="-128"/>
                              </a:rPr>
                            </m:ctrlPr>
                          </m:accPr>
                          <m:e>
                            <m:r>
                              <a:rPr kumimoji="1" lang="en-US" altLang="ja-JP" sz="2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chemeClr val="tx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Meiryo UI" pitchFamily="34" charset="-128"/>
                                <a:cs typeface="Meiryo UI" pitchFamily="34" charset="-128"/>
                              </a:rPr>
                              <m:t>𝑏</m:t>
                            </m:r>
                          </m:e>
                        </m:acc>
                      </m:e>
                    </m:d>
                    <m:r>
                      <a:rPr kumimoji="1" lang="en-US" altLang="ja-JP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=6</m:t>
                    </m:r>
                    <m:acc>
                      <m:accPr>
                        <m:chr m:val="⃗"/>
                        <m:ctrlP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𝑎</m:t>
                        </m:r>
                      </m:e>
                    </m:acc>
                    <m:r>
                      <a:rPr kumimoji="1" lang="en-US" altLang="ja-JP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+3</m:t>
                    </m:r>
                    <m:acc>
                      <m:accPr>
                        <m:chr m:val="⃗"/>
                        <m:ctrlPr>
                          <a:rPr kumimoji="1" lang="en-US" altLang="ja-JP" sz="2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2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𝑏</m:t>
                        </m:r>
                      </m:e>
                    </m:acc>
                    <m:r>
                      <a:rPr kumimoji="1" lang="en-US" altLang="ja-JP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−2</m:t>
                    </m:r>
                    <m:acc>
                      <m:accPr>
                        <m:chr m:val="⃗"/>
                        <m:ctrlPr>
                          <a:rPr kumimoji="1" lang="en-US" altLang="ja-JP" sz="2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2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𝑎</m:t>
                        </m:r>
                      </m:e>
                    </m:acc>
                    <m:r>
                      <a:rPr kumimoji="1" lang="en-US" altLang="ja-JP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+8</m:t>
                    </m:r>
                    <m:acc>
                      <m:accPr>
                        <m:chr m:val="⃗"/>
                        <m:ctrlPr>
                          <a:rPr kumimoji="1" lang="en-US" altLang="ja-JP" sz="2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2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𝑏</m:t>
                        </m:r>
                      </m:e>
                    </m:acc>
                  </m:oMath>
                </a14:m>
                <a:endPara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Meiryo UI" pitchFamily="34" charset="-128"/>
                  <a:ea typeface="Meiryo UI" pitchFamily="34" charset="-128"/>
                  <a:cs typeface="Meiryo UI" pitchFamily="34" charset="-128"/>
                </a:endParaRPr>
              </a:p>
              <a:p>
                <a:pPr marL="514350" marR="0" lvl="0" indent="-514350" algn="l" defTabSz="914400" rtl="0" eaLnBrk="1" fontAlgn="auto" latinLnBrk="0" hangingPunct="1">
                  <a:lnSpc>
                    <a:spcPct val="90000"/>
                  </a:lnSpc>
                  <a:spcBef>
                    <a:spcPts val="140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　　　　　　　　　　　　　　　　　　　　</a:t>
                </a:r>
                <a14:m>
                  <m:oMath xmlns:m="http://schemas.openxmlformats.org/officeDocument/2006/math">
                    <m:r>
                      <a:rPr kumimoji="1" lang="en-US" altLang="ja-JP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=</m:t>
                    </m:r>
                    <m:d>
                      <m:dPr>
                        <m:ctrlP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dPr>
                      <m:e>
                        <m: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6−2</m:t>
                        </m:r>
                      </m:e>
                    </m:d>
                    <m:acc>
                      <m:accPr>
                        <m:chr m:val="⃗"/>
                        <m:ctrlP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𝑎</m:t>
                        </m:r>
                      </m:e>
                    </m:acc>
                    <m:r>
                      <a:rPr kumimoji="1" lang="en-US" altLang="ja-JP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+</m:t>
                    </m:r>
                    <m:d>
                      <m:dPr>
                        <m:ctrlPr>
                          <a:rPr kumimoji="1" lang="en-US" altLang="ja-JP" sz="2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dPr>
                      <m:e>
                        <m:r>
                          <a:rPr kumimoji="1" lang="en-US" altLang="ja-JP" sz="2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3+8</m:t>
                        </m:r>
                      </m:e>
                    </m:d>
                    <m:acc>
                      <m:accPr>
                        <m:chr m:val="⃗"/>
                        <m:ctrlPr>
                          <a:rPr kumimoji="1" lang="en-US" altLang="ja-JP" sz="2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2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𝑏</m:t>
                        </m:r>
                      </m:e>
                    </m:acc>
                  </m:oMath>
                </a14:m>
                <a:endPara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Meiryo UI" pitchFamily="34" charset="-128"/>
                  <a:ea typeface="Meiryo UI" pitchFamily="34" charset="-128"/>
                  <a:cs typeface="Meiryo UI" pitchFamily="34" charset="-128"/>
                </a:endParaRPr>
              </a:p>
              <a:p>
                <a:pPr marL="514350" indent="-514350">
                  <a:lnSpc>
                    <a:spcPct val="90000"/>
                  </a:lnSpc>
                  <a:spcBef>
                    <a:spcPts val="1400"/>
                  </a:spcBef>
                  <a:defRPr/>
                </a:pPr>
                <a:r>
                  <a:rPr kumimoji="1" lang="ja-JP" altLang="en-US" sz="2800" dirty="0">
                    <a:solidFill>
                      <a:schemeClr val="tx2"/>
                    </a:solidFill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　　　　　　　　　　　　　　　　　　　　</a:t>
                </a:r>
                <a14:m>
                  <m:oMath xmlns:m="http://schemas.openxmlformats.org/officeDocument/2006/math">
                    <m:r>
                      <a:rPr kumimoji="1" lang="en-US" altLang="ja-JP" sz="2800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=</m:t>
                    </m:r>
                    <m:r>
                      <a:rPr kumimoji="1" lang="en-US" altLang="ja-JP" sz="2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4</m:t>
                    </m:r>
                    <m:acc>
                      <m:accPr>
                        <m:chr m:val="⃗"/>
                        <m:ctrlPr>
                          <a:rPr kumimoji="1" lang="en-US" altLang="ja-JP" sz="2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2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𝑎</m:t>
                        </m:r>
                      </m:e>
                    </m:acc>
                    <m:r>
                      <a:rPr kumimoji="1" lang="en-US" altLang="ja-JP" sz="28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+</m:t>
                    </m:r>
                    <m:r>
                      <a:rPr kumimoji="1" lang="en-US" altLang="ja-JP" sz="2800" b="0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11</m:t>
                    </m:r>
                    <m:acc>
                      <m:accPr>
                        <m:chr m:val="⃗"/>
                        <m:ctrlPr>
                          <a:rPr kumimoji="1" lang="en-US" altLang="ja-JP" sz="28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28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𝑏</m:t>
                        </m:r>
                      </m:e>
                    </m:acc>
                  </m:oMath>
                </a14:m>
                <a:endParaRPr kumimoji="1" lang="en-US" altLang="ja-JP" sz="2800" dirty="0">
                  <a:solidFill>
                    <a:schemeClr val="tx2"/>
                  </a:solidFill>
                  <a:latin typeface="Meiryo UI" pitchFamily="34" charset="-128"/>
                  <a:ea typeface="Meiryo UI" pitchFamily="34" charset="-128"/>
                  <a:cs typeface="Meiryo UI" pitchFamily="34" charset="-128"/>
                </a:endParaRPr>
              </a:p>
              <a:p>
                <a:pPr marL="514350" marR="0" lvl="0" indent="-514350" algn="l" defTabSz="914400" rtl="0" eaLnBrk="1" fontAlgn="auto" latinLnBrk="0" hangingPunct="1">
                  <a:lnSpc>
                    <a:spcPct val="90000"/>
                  </a:lnSpc>
                  <a:spcBef>
                    <a:spcPts val="140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Meiryo UI" pitchFamily="34" charset="-128"/>
                  <a:ea typeface="Meiryo UI" pitchFamily="34" charset="-128"/>
                  <a:cs typeface="Meiryo UI" pitchFamily="34" charset="-128"/>
                </a:endParaRPr>
              </a:p>
            </p:txBody>
          </p:sp>
        </mc:Choice>
        <mc:Fallback xmlns="">
          <p:sp>
            <p:nvSpPr>
              <p:cNvPr id="5" name="コンテンツ プレースホルダー 13">
                <a:extLst>
                  <a:ext uri="{FF2B5EF4-FFF2-40B4-BE49-F238E27FC236}">
                    <a16:creationId xmlns:a16="http://schemas.microsoft.com/office/drawing/2014/main" id="{2C79E8A1-6A62-4657-A454-AC7D8B4409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3436" y="4344804"/>
                <a:ext cx="8821456" cy="1964515"/>
              </a:xfrm>
              <a:prstGeom prst="rect">
                <a:avLst/>
              </a:prstGeom>
              <a:blipFill>
                <a:blip r:embed="rId4"/>
                <a:stretch>
                  <a:fillRect l="-1382" t="-310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2471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12"/>
          <p:cNvSpPr>
            <a:spLocks noGrp="1"/>
          </p:cNvSpPr>
          <p:nvPr>
            <p:ph type="title"/>
          </p:nvPr>
        </p:nvSpPr>
        <p:spPr>
          <a:xfrm>
            <a:off x="1522378" y="2928934"/>
            <a:ext cx="9782801" cy="636232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solidFill>
                  <a:schemeClr val="tx2"/>
                </a:solidFill>
              </a:rPr>
              <a:t>問７の解答</a:t>
            </a:r>
            <a:endParaRPr kumimoji="1" lang="ja-JP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コンテンツ プレースホルダー 13"/>
              <p:cNvSpPr>
                <a:spLocks noGrp="1"/>
              </p:cNvSpPr>
              <p:nvPr>
                <p:ph idx="1"/>
              </p:nvPr>
            </p:nvSpPr>
            <p:spPr>
              <a:xfrm>
                <a:off x="1629915" y="1337595"/>
                <a:ext cx="9782801" cy="140017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kumimoji="1" lang="en-US" altLang="ja-JP" dirty="0"/>
                  <a:t>(1)</a:t>
                </a:r>
                <a:r>
                  <a:rPr kumimoji="1" lang="ja-JP" altLang="en-US" dirty="0"/>
                  <a:t>　</a:t>
                </a:r>
                <a14:m>
                  <m:oMath xmlns:m="http://schemas.openxmlformats.org/officeDocument/2006/math">
                    <m:r>
                      <a:rPr lang="en-US" altLang="ja-JP" sz="32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5</m:t>
                    </m:r>
                    <m:acc>
                      <m:accPr>
                        <m:chr m:val="⃗"/>
                        <m:ctrlPr>
                          <a:rPr lang="en-US" altLang="ja-JP" sz="32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ja-JP" sz="32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kumimoji="1" lang="en-US" altLang="ja-JP" sz="3200" b="0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kumimoji="1" lang="en-US" altLang="ja-JP" sz="32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en-US" altLang="ja-JP" sz="32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endParaRPr kumimoji="1" lang="ja-JP" altLang="en-US" sz="3200" dirty="0"/>
              </a:p>
              <a:p>
                <a:pPr marL="0" indent="0">
                  <a:buNone/>
                </a:pPr>
                <a:r>
                  <a:rPr lang="en-US" altLang="ja-JP" dirty="0"/>
                  <a:t>(2)</a:t>
                </a:r>
                <a:r>
                  <a:rPr lang="ja-JP" altLang="en-US" dirty="0"/>
                  <a:t>　</a:t>
                </a:r>
                <a14:m>
                  <m:oMath xmlns:m="http://schemas.openxmlformats.org/officeDocument/2006/math">
                    <m:r>
                      <a:rPr lang="en-US" altLang="ja-JP" sz="32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−3</m:t>
                    </m:r>
                    <m:acc>
                      <m:accPr>
                        <m:chr m:val="⃗"/>
                        <m:ctrlPr>
                          <a:rPr lang="en-US" altLang="ja-JP" sz="32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ja-JP" sz="32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en-US" altLang="ja-JP" sz="32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+16</m:t>
                    </m:r>
                    <m:acc>
                      <m:accPr>
                        <m:chr m:val="⃗"/>
                        <m:ctrlPr>
                          <a:rPr lang="en-US" altLang="ja-JP" sz="32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ja-JP" sz="32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endParaRPr lang="ja-JP" altLang="en-US" sz="32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4" name="コンテンツ プレースホルダー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29915" y="1337595"/>
                <a:ext cx="9782801" cy="1400172"/>
              </a:xfrm>
              <a:blipFill>
                <a:blip r:embed="rId2"/>
                <a:stretch>
                  <a:fillRect l="-1246" b="-217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タイトル 12"/>
          <p:cNvSpPr txBox="1">
            <a:spLocks/>
          </p:cNvSpPr>
          <p:nvPr/>
        </p:nvSpPr>
        <p:spPr>
          <a:xfrm>
            <a:off x="1522379" y="568035"/>
            <a:ext cx="9782801" cy="57839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Meiryo UI" pitchFamily="34" charset="-128"/>
                <a:ea typeface="Meiryo UI" pitchFamily="34" charset="-128"/>
                <a:cs typeface="Meiryo UI" pitchFamily="34" charset="-128"/>
              </a:rPr>
              <a:t>練習４の解答</a:t>
            </a:r>
            <a:endParaRPr kumimoji="1" lang="ja-JP" sz="3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コンテンツ プレースホルダー 13"/>
              <p:cNvSpPr txBox="1">
                <a:spLocks/>
              </p:cNvSpPr>
              <p:nvPr/>
            </p:nvSpPr>
            <p:spPr>
              <a:xfrm>
                <a:off x="1629916" y="3756333"/>
                <a:ext cx="9782801" cy="76394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246888" indent="-246888">
                  <a:lnSpc>
                    <a:spcPct val="90000"/>
                  </a:lnSpc>
                  <a:spcBef>
                    <a:spcPts val="1400"/>
                  </a:spcBef>
                  <a:buFont typeface="Euphemia" pitchFamily="34" charset="0"/>
                  <a:buChar char="›"/>
                  <a:defRPr/>
                </a:pPr>
                <a:r>
                  <a:rPr kumimoji="1" lang="en-US" altLang="ja-JP" sz="3200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1" lang="en-US" altLang="ja-JP" sz="32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en-US" altLang="ja-JP" sz="32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kumimoji="1" lang="en-US" altLang="ja-JP" sz="3200" b="0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=2</m:t>
                    </m:r>
                    <m:acc>
                      <m:accPr>
                        <m:chr m:val="⃗"/>
                        <m:ctrlPr>
                          <a:rPr kumimoji="1" lang="en-US" altLang="ja-JP" sz="32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en-US" altLang="ja-JP" sz="32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kumimoji="1" lang="en-US" altLang="ja-JP" sz="3200" b="0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+3</m:t>
                    </m:r>
                    <m:acc>
                      <m:accPr>
                        <m:chr m:val="⃗"/>
                        <m:ctrlPr>
                          <a:rPr kumimoji="1" lang="en-US" altLang="ja-JP" sz="32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en-US" altLang="ja-JP" sz="32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endParaRPr kumimoji="1" lang="ja-JP" altLang="ja-JP" sz="3200" dirty="0">
                  <a:latin typeface="Meiryo UI" pitchFamily="34" charset="-128"/>
                  <a:ea typeface="Meiryo UI" pitchFamily="34" charset="-128"/>
                  <a:cs typeface="Meiryo UI" pitchFamily="34" charset="-128"/>
                </a:endParaRPr>
              </a:p>
            </p:txBody>
          </p:sp>
        </mc:Choice>
        <mc:Fallback xmlns="">
          <p:sp>
            <p:nvSpPr>
              <p:cNvPr id="15" name="コンテンツ プレースホルダー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9916" y="3756333"/>
                <a:ext cx="9782801" cy="763940"/>
              </a:xfrm>
              <a:prstGeom prst="rect">
                <a:avLst/>
              </a:prstGeom>
              <a:blipFill>
                <a:blip r:embed="rId3"/>
                <a:stretch>
                  <a:fillRect l="-1807" t="-15873" b="-714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タイトル 12">
            <a:extLst>
              <a:ext uri="{FF2B5EF4-FFF2-40B4-BE49-F238E27FC236}">
                <a16:creationId xmlns:a16="http://schemas.microsoft.com/office/drawing/2014/main" id="{9FD2592D-CD3C-40B6-B623-884F7EF66F40}"/>
              </a:ext>
            </a:extLst>
          </p:cNvPr>
          <p:cNvSpPr txBox="1">
            <a:spLocks/>
          </p:cNvSpPr>
          <p:nvPr/>
        </p:nvSpPr>
        <p:spPr>
          <a:xfrm>
            <a:off x="1522378" y="4711440"/>
            <a:ext cx="9782801" cy="57839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Meiryo UI" pitchFamily="34" charset="-128"/>
                <a:ea typeface="Meiryo UI" pitchFamily="34" charset="-128"/>
                <a:cs typeface="Meiryo UI" pitchFamily="34" charset="-128"/>
              </a:rPr>
              <a:t>練習５の解答</a:t>
            </a:r>
            <a:endParaRPr kumimoji="1" lang="ja-JP" sz="3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コンテンツ プレースホルダー 13">
                <a:extLst>
                  <a:ext uri="{FF2B5EF4-FFF2-40B4-BE49-F238E27FC236}">
                    <a16:creationId xmlns:a16="http://schemas.microsoft.com/office/drawing/2014/main" id="{14CF0376-CE62-467D-96DA-91C2684E269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22378" y="5475006"/>
                <a:ext cx="9782801" cy="140017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46888" indent="-246888" algn="l" defTabSz="914400" rtl="0" eaLnBrk="1" latinLnBrk="0" hangingPunct="1">
                  <a:lnSpc>
                    <a:spcPct val="90000"/>
                  </a:lnSpc>
                  <a:spcBef>
                    <a:spcPts val="1400"/>
                  </a:spcBef>
                  <a:buFont typeface="Euphemia" pitchFamily="34" charset="0"/>
                  <a:buChar char="›"/>
                  <a:defRPr kumimoji="1" lang="ja-JP" sz="2800" kern="1200">
                    <a:solidFill>
                      <a:schemeClr val="tx1"/>
                    </a:solidFill>
                    <a:latin typeface="Meiryo UI" pitchFamily="34" charset="-128"/>
                    <a:ea typeface="Meiryo UI" pitchFamily="34" charset="-128"/>
                    <a:cs typeface="Meiryo UI" pitchFamily="34" charset="-128"/>
                  </a:defRPr>
                </a:lvl1pPr>
                <a:lvl2pPr marL="61264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–"/>
                  <a:defRPr kumimoji="1" lang="ja-JP" sz="2400" kern="1200">
                    <a:solidFill>
                      <a:schemeClr val="tx1"/>
                    </a:solidFill>
                    <a:latin typeface="Meiryo UI" pitchFamily="34" charset="-128"/>
                    <a:ea typeface="Meiryo UI" pitchFamily="34" charset="-128"/>
                    <a:cs typeface="Meiryo UI" pitchFamily="34" charset="-128"/>
                  </a:defRPr>
                </a:lvl2pPr>
                <a:lvl3pPr marL="97840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kumimoji="1" lang="ja-JP" sz="2000" kern="1200">
                    <a:solidFill>
                      <a:schemeClr val="tx1"/>
                    </a:solidFill>
                    <a:latin typeface="Meiryo UI" pitchFamily="34" charset="-128"/>
                    <a:ea typeface="Meiryo UI" pitchFamily="34" charset="-128"/>
                    <a:cs typeface="Meiryo UI" pitchFamily="34" charset="-128"/>
                  </a:defRPr>
                </a:lvl3pPr>
                <a:lvl4pPr marL="134416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Arial" pitchFamily="34" charset="0"/>
                  <a:buChar char="–"/>
                  <a:defRPr kumimoji="1" lang="ja-JP" sz="1800" kern="1200">
                    <a:solidFill>
                      <a:schemeClr val="tx1"/>
                    </a:solidFill>
                    <a:latin typeface="Meiryo UI" pitchFamily="34" charset="-128"/>
                    <a:ea typeface="Meiryo UI" pitchFamily="34" charset="-128"/>
                    <a:cs typeface="Meiryo UI" pitchFamily="34" charset="-128"/>
                  </a:defRPr>
                </a:lvl4pPr>
                <a:lvl5pPr marL="170992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kumimoji="1" lang="ja-JP" sz="1800" kern="1200">
                    <a:solidFill>
                      <a:schemeClr val="tx1"/>
                    </a:solidFill>
                    <a:latin typeface="Meiryo UI" pitchFamily="34" charset="-128"/>
                    <a:ea typeface="Meiryo UI" pitchFamily="34" charset="-128"/>
                    <a:cs typeface="Meiryo UI" pitchFamily="34" charset="-128"/>
                  </a:defRPr>
                </a:lvl5pPr>
                <a:lvl6pPr marL="207568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–"/>
                  <a:defRPr kumimoji="1" lang="ja-JP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44144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kumimoji="1" lang="ja-JP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80720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–"/>
                  <a:defRPr kumimoji="1" lang="ja-JP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17296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kumimoji="1" lang="ja-JP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Euphemia" pitchFamily="34" charset="0"/>
                  <a:buNone/>
                </a:pPr>
                <a:r>
                  <a:rPr lang="ar-AE" altLang="ja-JP" dirty="0"/>
                  <a:t>(1)</a:t>
                </a:r>
                <a:r>
                  <a:rPr lang="ar-AE" altLang="en-US" dirty="0"/>
                  <a:t>　</a:t>
                </a:r>
                <a14:m>
                  <m:oMath xmlns:m="http://schemas.openxmlformats.org/officeDocument/2006/math">
                    <m:r>
                      <a:rPr lang="ja-JP" altLang="en-US" sz="3200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　</m:t>
                    </m:r>
                    <m:acc>
                      <m:accPr>
                        <m:chr m:val="⃗"/>
                        <m:ctrlPr>
                          <a:rPr lang="ar-AE" altLang="ja-JP" sz="320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ja-JP" altLang="ar-AE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ar-AE" altLang="ja-JP" sz="3200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ar-AE" altLang="ja-JP" sz="320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ja-JP" altLang="ar-AE" sz="320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ar-AE" altLang="ja-JP" sz="3200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ar-AE" altLang="ja-JP" sz="3200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2</m:t>
                    </m:r>
                    <m:acc>
                      <m:accPr>
                        <m:chr m:val="⃗"/>
                        <m:ctrlPr>
                          <a:rPr lang="ar-AE" altLang="ja-JP" sz="320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ja-JP" altLang="ar-AE" sz="320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endParaRPr lang="ar-AE" altLang="en-US" sz="3200" dirty="0"/>
              </a:p>
              <a:p>
                <a:pPr marL="0" indent="0">
                  <a:buFont typeface="Euphemia" pitchFamily="34" charset="0"/>
                  <a:buNone/>
                </a:pPr>
                <a:r>
                  <a:rPr lang="ar-AE" altLang="ja-JP" dirty="0"/>
                  <a:t>(2)</a:t>
                </a:r>
                <a:r>
                  <a:rPr lang="ar-AE" altLang="en-US" dirty="0"/>
                  <a:t>　</a:t>
                </a:r>
                <a14:m>
                  <m:oMath xmlns:m="http://schemas.openxmlformats.org/officeDocument/2006/math">
                    <m:r>
                      <a:rPr lang="ja-JP" altLang="en-US" sz="3200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　</m:t>
                    </m:r>
                    <m:acc>
                      <m:accPr>
                        <m:chr m:val="⃗"/>
                        <m:ctrlPr>
                          <a:rPr lang="ar-AE" altLang="ja-JP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ja-JP" altLang="ar-AE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ar-AE" altLang="ja-JP" sz="32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ar-AE" altLang="ja-JP" sz="3200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5</m:t>
                    </m:r>
                    <m:acc>
                      <m:accPr>
                        <m:chr m:val="⃗"/>
                        <m:ctrlPr>
                          <a:rPr lang="ar-AE" altLang="ja-JP" sz="320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ja-JP" altLang="ar-AE" sz="320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ar-AE" altLang="ja-JP" sz="320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ar-AE" altLang="ja-JP" sz="320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3</m:t>
                    </m:r>
                    <m:acc>
                      <m:accPr>
                        <m:chr m:val="⃗"/>
                        <m:ctrlPr>
                          <a:rPr lang="ar-AE" altLang="ja-JP" sz="320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ja-JP" altLang="ar-AE" sz="320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endParaRPr lang="ar-AE" altLang="en-US" sz="32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0" name="コンテンツ プレースホルダー 13">
                <a:extLst>
                  <a:ext uri="{FF2B5EF4-FFF2-40B4-BE49-F238E27FC236}">
                    <a16:creationId xmlns:a16="http://schemas.microsoft.com/office/drawing/2014/main" id="{14CF0376-CE62-467D-96DA-91C2684E26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2378" y="5475006"/>
                <a:ext cx="9782801" cy="1400172"/>
              </a:xfrm>
              <a:prstGeom prst="rect">
                <a:avLst/>
              </a:prstGeom>
              <a:blipFill>
                <a:blip r:embed="rId4"/>
                <a:stretch>
                  <a:fillRect b="-217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6789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uiExpand="1" build="p"/>
      <p:bldP spid="8" grpId="0"/>
      <p:bldP spid="15" grpId="0" uiExpand="1" build="p"/>
      <p:bldP spid="9" grpId="0"/>
      <p:bldP spid="10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タイトル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kumimoji="1" lang="ja-JP" altLang="en-US" dirty="0">
                    <a:solidFill>
                      <a:schemeClr val="tx2"/>
                    </a:solidFill>
                  </a:rPr>
                  <a:t>ベクトルの平行条件　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1" lang="en-US" altLang="ja-JP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en-US" altLang="ja-JP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kumimoji="1" lang="en-US" altLang="ja-JP" b="0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kumimoji="1" lang="en-US" altLang="ja-JP" b="0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acc>
                      <m:accPr>
                        <m:chr m:val="⃗"/>
                        <m:ctrlPr>
                          <a:rPr kumimoji="1" lang="en-US" altLang="ja-JP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en-US" altLang="ja-JP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endParaRPr kumimoji="1" lang="ja-JP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" name="タイトル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 l="-1869" b="-1764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線矢印コネクタ 3"/>
          <p:cNvCxnSpPr/>
          <p:nvPr/>
        </p:nvCxnSpPr>
        <p:spPr>
          <a:xfrm flipV="1">
            <a:off x="1879570" y="3571876"/>
            <a:ext cx="1643074" cy="642942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7666048" y="2428868"/>
            <a:ext cx="184731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endParaRPr kumimoji="1" lang="en-US" altLang="ja-JP" sz="2800" dirty="0"/>
          </a:p>
        </p:txBody>
      </p:sp>
      <p:sp>
        <p:nvSpPr>
          <p:cNvPr id="13" name="コンテンツ プレースホルダー 13"/>
          <p:cNvSpPr txBox="1">
            <a:spLocks/>
          </p:cNvSpPr>
          <p:nvPr/>
        </p:nvSpPr>
        <p:spPr>
          <a:xfrm>
            <a:off x="2093884" y="5072074"/>
            <a:ext cx="3643338" cy="1643074"/>
          </a:xfrm>
          <a:prstGeom prst="rect">
            <a:avLst/>
          </a:prstGeom>
        </p:spPr>
        <p:txBody>
          <a:bodyPr/>
          <a:lstStyle/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itchFamily="34" charset="-128"/>
                <a:ea typeface="Meiryo UI" pitchFamily="34" charset="-128"/>
                <a:cs typeface="Meiryo UI" pitchFamily="34" charset="-128"/>
              </a:rPr>
              <a:t>同じ向きに平行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1879570" y="3000372"/>
            <a:ext cx="3429024" cy="1357322"/>
          </a:xfrm>
          <a:prstGeom prst="straightConnector1">
            <a:avLst/>
          </a:prstGeom>
          <a:ln w="38100">
            <a:solidFill>
              <a:srgbClr val="FF0000"/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オブジェクト 21"/>
          <p:cNvGraphicFramePr>
            <a:graphicFrameLocks noChangeAspect="1"/>
          </p:cNvGraphicFramePr>
          <p:nvPr/>
        </p:nvGraphicFramePr>
        <p:xfrm>
          <a:off x="1879570" y="1714488"/>
          <a:ext cx="857256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4" name="数式" r:id="rId4" imgW="355320" imgH="177480" progId="Equation.3">
                  <p:embed/>
                </p:oleObj>
              </mc:Choice>
              <mc:Fallback>
                <p:oleObj name="数式" r:id="rId4" imgW="355320" imgH="177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9570" y="1714488"/>
                        <a:ext cx="857256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2" name="Object 10"/>
          <p:cNvGraphicFramePr>
            <a:graphicFrameLocks noChangeAspect="1"/>
          </p:cNvGraphicFramePr>
          <p:nvPr/>
        </p:nvGraphicFramePr>
        <p:xfrm>
          <a:off x="6594484" y="1643050"/>
          <a:ext cx="8572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5" name="数式" r:id="rId6" imgW="355320" imgH="177480" progId="Equation.3">
                  <p:embed/>
                </p:oleObj>
              </mc:Choice>
              <mc:Fallback>
                <p:oleObj name="数式" r:id="rId6" imgW="355320" imgH="177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4484" y="1643050"/>
                        <a:ext cx="857250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" name="直線矢印コネクタ 23"/>
          <p:cNvCxnSpPr/>
          <p:nvPr/>
        </p:nvCxnSpPr>
        <p:spPr>
          <a:xfrm rot="10800000" flipV="1">
            <a:off x="6594478" y="3286124"/>
            <a:ext cx="3000396" cy="1071570"/>
          </a:xfrm>
          <a:prstGeom prst="straightConnector1">
            <a:avLst/>
          </a:prstGeom>
          <a:ln w="38100">
            <a:solidFill>
              <a:srgbClr val="FF0000"/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 flipV="1">
            <a:off x="9594874" y="2643182"/>
            <a:ext cx="1643074" cy="642942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コンテンツ プレースホルダー 13"/>
          <p:cNvSpPr txBox="1">
            <a:spLocks/>
          </p:cNvSpPr>
          <p:nvPr/>
        </p:nvSpPr>
        <p:spPr>
          <a:xfrm>
            <a:off x="7380296" y="5000636"/>
            <a:ext cx="3643338" cy="1643074"/>
          </a:xfrm>
          <a:prstGeom prst="rect">
            <a:avLst/>
          </a:prstGeom>
        </p:spPr>
        <p:txBody>
          <a:bodyPr/>
          <a:lstStyle/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itchFamily="34" charset="-128"/>
                <a:ea typeface="Meiryo UI" pitchFamily="34" charset="-128"/>
                <a:cs typeface="Meiryo UI" pitchFamily="34" charset="-128"/>
              </a:rPr>
              <a:t>反対の向きに平行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06D74AD-65FB-4D24-A6C6-D27E9601F5BB}"/>
                  </a:ext>
                </a:extLst>
              </p:cNvPr>
              <p:cNvSpPr txBox="1"/>
              <p:nvPr/>
            </p:nvSpPr>
            <p:spPr>
              <a:xfrm>
                <a:off x="2505957" y="3434111"/>
                <a:ext cx="390300" cy="3877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kumimoji="1" lang="ja-JP" alt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06D74AD-65FB-4D24-A6C6-D27E9601F5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5957" y="3434111"/>
                <a:ext cx="390300" cy="38779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6DD2117-B58F-4D4E-BF60-C3195FB65627}"/>
                  </a:ext>
                </a:extLst>
              </p:cNvPr>
              <p:cNvSpPr txBox="1"/>
              <p:nvPr/>
            </p:nvSpPr>
            <p:spPr>
              <a:xfrm>
                <a:off x="3522644" y="2769564"/>
                <a:ext cx="1285884" cy="44512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  <m:r>
                        <a:rPr kumimoji="1" lang="en-US" altLang="ja-JP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acc>
                        <m:accPr>
                          <m:chr m:val="⃗"/>
                          <m:ctrlP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kumimoji="1" lang="ja-JP" alt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6DD2117-B58F-4D4E-BF60-C3195FB656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2644" y="2769564"/>
                <a:ext cx="1285884" cy="44512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5F2C32D-7FEF-404D-B183-C7B4304A0CE2}"/>
                  </a:ext>
                </a:extLst>
              </p:cNvPr>
              <p:cNvSpPr txBox="1"/>
              <p:nvPr/>
            </p:nvSpPr>
            <p:spPr>
              <a:xfrm>
                <a:off x="7451734" y="3240267"/>
                <a:ext cx="1285884" cy="44512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  <m:r>
                        <a:rPr kumimoji="1" lang="en-US" altLang="ja-JP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acc>
                        <m:accPr>
                          <m:chr m:val="⃗"/>
                          <m:ctrlP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kumimoji="1" lang="ja-JP" alt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5F2C32D-7FEF-404D-B183-C7B4304A0C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1734" y="3240267"/>
                <a:ext cx="1285884" cy="445122"/>
              </a:xfrm>
              <a:prstGeom prst="rect">
                <a:avLst/>
              </a:prstGeom>
              <a:blipFill>
                <a:blip r:embed="rId10"/>
                <a:stretch>
                  <a:fillRect t="-137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55CA92C-97D6-42FE-8315-0F281235316B}"/>
                  </a:ext>
                </a:extLst>
              </p:cNvPr>
              <p:cNvSpPr txBox="1"/>
              <p:nvPr/>
            </p:nvSpPr>
            <p:spPr>
              <a:xfrm>
                <a:off x="10221261" y="2521201"/>
                <a:ext cx="390300" cy="3877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kumimoji="1" lang="ja-JP" alt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55CA92C-97D6-42FE-8315-0F28123531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21261" y="2521201"/>
                <a:ext cx="390300" cy="38779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1786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1" grpId="0"/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タイトル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kumimoji="1" lang="ja-JP" altLang="en-US" dirty="0">
                    <a:solidFill>
                      <a:schemeClr val="tx2"/>
                    </a:solidFill>
                  </a:rPr>
                  <a:t>ベクトルの加法　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ja-JP" alt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ja-JP" alt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ja-JP" altLang="en-US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ja-JP" alt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ja-JP" alt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endParaRPr kumimoji="1" lang="ja-JP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" name="タイトル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869" b="-1764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線矢印コネクタ 3"/>
          <p:cNvCxnSpPr/>
          <p:nvPr/>
        </p:nvCxnSpPr>
        <p:spPr>
          <a:xfrm>
            <a:off x="1879570" y="4214818"/>
            <a:ext cx="3429024" cy="1588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rot="5400000" flipH="1" flipV="1">
            <a:off x="1843851" y="2035959"/>
            <a:ext cx="2214578" cy="2143140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7666048" y="2428868"/>
            <a:ext cx="184731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endParaRPr kumimoji="1" lang="en-US" altLang="ja-JP" sz="2800" dirty="0"/>
          </a:p>
        </p:txBody>
      </p:sp>
      <p:sp>
        <p:nvSpPr>
          <p:cNvPr id="13" name="コンテンツ プレースホルダー 13"/>
          <p:cNvSpPr txBox="1">
            <a:spLocks/>
          </p:cNvSpPr>
          <p:nvPr/>
        </p:nvSpPr>
        <p:spPr>
          <a:xfrm>
            <a:off x="1236628" y="5000636"/>
            <a:ext cx="10715700" cy="571504"/>
          </a:xfrm>
          <a:prstGeom prst="rect">
            <a:avLst/>
          </a:prstGeom>
        </p:spPr>
        <p:txBody>
          <a:bodyPr/>
          <a:lstStyle/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Meiryo UI" pitchFamily="34" charset="-128"/>
                <a:ea typeface="Meiryo UI" pitchFamily="34" charset="-128"/>
                <a:cs typeface="Meiryo UI" pitchFamily="34" charset="-128"/>
              </a:rPr>
              <a:t>①</a:t>
            </a:r>
            <a:r>
              <a:rPr kumimoji="1" lang="ja-JP" altLang="en-US" sz="2800" b="0" i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Meiryo UI" pitchFamily="34" charset="-128"/>
                <a:ea typeface="Meiryo UI" pitchFamily="34" charset="-128"/>
                <a:cs typeface="Meiryo UI" pitchFamily="34" charset="-128"/>
              </a:rPr>
              <a:t>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Meiryo UI" pitchFamily="34" charset="-128"/>
                <a:ea typeface="Meiryo UI" pitchFamily="34" charset="-128"/>
                <a:cs typeface="Meiryo UI" pitchFamily="34" charset="-128"/>
              </a:rPr>
              <a:t>1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Meiryo UI" pitchFamily="34" charset="-128"/>
                <a:ea typeface="Meiryo UI" pitchFamily="34" charset="-128"/>
                <a:cs typeface="Meiryo UI" pitchFamily="34" charset="-128"/>
              </a:rPr>
              <a:t>番目のベクトルの終点に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Meiryo UI" pitchFamily="34" charset="-128"/>
                <a:ea typeface="Meiryo UI" pitchFamily="34" charset="-128"/>
                <a:cs typeface="Meiryo UI" pitchFamily="34" charset="-128"/>
              </a:rPr>
              <a:t>2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Meiryo UI" pitchFamily="34" charset="-128"/>
                <a:ea typeface="Meiryo UI" pitchFamily="34" charset="-128"/>
                <a:cs typeface="Meiryo UI" pitchFamily="34" charset="-128"/>
              </a:rPr>
              <a:t>番目のベクトルの始点を移動する。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236628" y="5786454"/>
            <a:ext cx="8765541" cy="8679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90000"/>
              </a:lnSpc>
            </a:pPr>
            <a:r>
              <a:rPr kumimoji="1" lang="ja-JP" altLang="en-US" sz="2800" dirty="0">
                <a:solidFill>
                  <a:schemeClr val="tx2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② </a:t>
            </a:r>
            <a:r>
              <a:rPr kumimoji="1" lang="en-US" altLang="ja-JP" sz="2800" dirty="0">
                <a:solidFill>
                  <a:schemeClr val="tx2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1</a:t>
            </a:r>
            <a:r>
              <a:rPr kumimoji="1" lang="ja-JP" altLang="en-US" sz="2800" dirty="0">
                <a:solidFill>
                  <a:schemeClr val="tx2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番目のベクトルの始点と</a:t>
            </a:r>
            <a:r>
              <a:rPr kumimoji="1" lang="en-US" altLang="ja-JP" sz="2800" dirty="0">
                <a:solidFill>
                  <a:schemeClr val="tx2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2</a:t>
            </a:r>
            <a:r>
              <a:rPr kumimoji="1" lang="ja-JP" altLang="en-US" sz="2800" dirty="0">
                <a:solidFill>
                  <a:schemeClr val="tx2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番目のベクトルの終点を結んだ</a:t>
            </a:r>
            <a:endParaRPr kumimoji="1" lang="en-US" altLang="ja-JP" sz="2800" dirty="0">
              <a:solidFill>
                <a:schemeClr val="tx2"/>
              </a:solidFill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lvl="0">
              <a:lnSpc>
                <a:spcPct val="90000"/>
              </a:lnSpc>
            </a:pPr>
            <a:r>
              <a:rPr kumimoji="1" lang="ja-JP" altLang="en-US" sz="2800" dirty="0">
                <a:solidFill>
                  <a:schemeClr val="tx2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　 ベクトルが和のベクトルになる。</a:t>
            </a:r>
            <a:endParaRPr kumimoji="1" lang="ja-JP" altLang="en-US" sz="2800" dirty="0">
              <a:solidFill>
                <a:schemeClr val="tx2"/>
              </a:solidFill>
            </a:endParaRPr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1879570" y="2000240"/>
            <a:ext cx="5572164" cy="2214578"/>
          </a:xfrm>
          <a:prstGeom prst="straightConnector1">
            <a:avLst/>
          </a:prstGeom>
          <a:ln w="38100">
            <a:solidFill>
              <a:srgbClr val="FF0000"/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A9D44E9-87EE-4804-B3C2-7D5DA9889346}"/>
                  </a:ext>
                </a:extLst>
              </p:cNvPr>
              <p:cNvSpPr txBox="1"/>
              <p:nvPr/>
            </p:nvSpPr>
            <p:spPr>
              <a:xfrm>
                <a:off x="3934172" y="2668933"/>
                <a:ext cx="1019382" cy="4451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ja-JP" altLang="en-US" sz="28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ja-JP" altLang="en-US" sz="2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kumimoji="1" lang="ja-JP" altLang="en-US" sz="2800" i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kumimoji="1" lang="ja-JP" altLang="en-US" sz="2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ja-JP" altLang="en-US" sz="2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kumimoji="1" lang="ja-JP" alt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A9D44E9-87EE-4804-B3C2-7D5DA98893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4172" y="2668933"/>
                <a:ext cx="1019382" cy="44512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57E70B4-E675-4186-BDAE-3EC752D81C70}"/>
                  </a:ext>
                </a:extLst>
              </p:cNvPr>
              <p:cNvSpPr txBox="1"/>
              <p:nvPr/>
            </p:nvSpPr>
            <p:spPr>
              <a:xfrm>
                <a:off x="2543071" y="2686438"/>
                <a:ext cx="382989" cy="4451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ja-JP" altLang="en-US" sz="2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ja-JP" altLang="en-US" sz="2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kumimoji="1" lang="ja-JP" alt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57E70B4-E675-4186-BDAE-3EC752D81C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3071" y="2686438"/>
                <a:ext cx="382989" cy="44512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47BE28F-4CE7-4D97-AA22-C1F2F3C8C5D8}"/>
                  </a:ext>
                </a:extLst>
              </p:cNvPr>
              <p:cNvSpPr txBox="1"/>
              <p:nvPr/>
            </p:nvSpPr>
            <p:spPr>
              <a:xfrm>
                <a:off x="3398932" y="4311782"/>
                <a:ext cx="390300" cy="3877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ja-JP" altLang="en-US" sz="28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ja-JP" altLang="en-US" sz="2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kumimoji="1" lang="ja-JP" alt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47BE28F-4CE7-4D97-AA22-C1F2F3C8C5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8932" y="4311782"/>
                <a:ext cx="390300" cy="3877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1786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1589E-7 7.40741E-7 L 0.28158 7.40741E-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84449E-6 -4.07407E-6 L 0.27572 -0.0002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80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タイトル 12"/>
              <p:cNvSpPr>
                <a:spLocks noGrp="1"/>
              </p:cNvSpPr>
              <p:nvPr>
                <p:ph type="title"/>
              </p:nvPr>
            </p:nvSpPr>
            <p:spPr>
              <a:xfrm>
                <a:off x="1763685" y="260648"/>
                <a:ext cx="9782801" cy="1239837"/>
              </a:xfrm>
            </p:spPr>
            <p:txBody>
              <a:bodyPr/>
              <a:lstStyle/>
              <a:p>
                <a:r>
                  <a:rPr kumimoji="1" lang="ja-JP" altLang="en-US" dirty="0">
                    <a:solidFill>
                      <a:schemeClr val="tx2"/>
                    </a:solidFill>
                  </a:rPr>
                  <a:t>ベクトルの平行条件（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1" lang="en-US" altLang="ja-JP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en-US" altLang="ja-JP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kumimoji="1" lang="en-US" altLang="ja-JP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≠</m:t>
                    </m:r>
                    <m:acc>
                      <m:accPr>
                        <m:chr m:val="⃗"/>
                        <m:ctrlPr>
                          <a:rPr kumimoji="1" lang="en-US" altLang="ja-JP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en-US" altLang="ja-JP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acc>
                    <m:r>
                      <a:rPr kumimoji="1" lang="en-US" altLang="ja-JP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, </m:t>
                    </m:r>
                    <m:acc>
                      <m:accPr>
                        <m:chr m:val="⃗"/>
                        <m:ctrlPr>
                          <a:rPr kumimoji="1" lang="en-US" altLang="ja-JP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en-US" altLang="ja-JP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kumimoji="1" lang="en-US" altLang="ja-JP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≠</m:t>
                    </m:r>
                    <m:acc>
                      <m:accPr>
                        <m:chr m:val="⃗"/>
                        <m:ctrlPr>
                          <a:rPr kumimoji="1" lang="en-US" altLang="ja-JP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en-US" altLang="ja-JP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acc>
                  </m:oMath>
                </a14:m>
                <a:r>
                  <a:rPr kumimoji="1" lang="ja-JP" altLang="en-US" dirty="0">
                    <a:solidFill>
                      <a:schemeClr val="tx2"/>
                    </a:solidFill>
                  </a:rPr>
                  <a:t> のとき）</a:t>
                </a:r>
                <a:endParaRPr kumimoji="1" lang="ja-JP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3" name="タイトル 1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763685" y="260648"/>
                <a:ext cx="9782801" cy="1239837"/>
              </a:xfrm>
              <a:blipFill>
                <a:blip r:embed="rId9"/>
                <a:stretch>
                  <a:fillRect l="-1869" b="-1773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CFFE978-E8D4-40BD-8FD4-4B54B17A9E46}"/>
                  </a:ext>
                </a:extLst>
              </p:cNvPr>
              <p:cNvSpPr txBox="1"/>
              <p:nvPr/>
            </p:nvSpPr>
            <p:spPr>
              <a:xfrm>
                <a:off x="1989956" y="1628800"/>
                <a:ext cx="7026004" cy="5374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1" lang="en-US" altLang="ja-JP" sz="2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kumimoji="1" lang="en-US" altLang="ja-JP" sz="2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</m:acc>
                  </m:oMath>
                </a14:m>
                <a:r>
                  <a:rPr kumimoji="1" lang="ja-JP" altLang="en-US" sz="2800" dirty="0">
                    <a:solidFill>
                      <a:schemeClr val="tx2"/>
                    </a:solidFill>
                  </a:rPr>
                  <a:t>∥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1" lang="en-US" altLang="ja-JP" sz="28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en-US" altLang="ja-JP" sz="28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kumimoji="1" lang="en-US" altLang="ja-JP" sz="2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⟺</m:t>
                    </m:r>
                    <m:acc>
                      <m:accPr>
                        <m:chr m:val="⃗"/>
                        <m:ctrlPr>
                          <a:rPr kumimoji="1" lang="en-US" altLang="ja-JP" sz="2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en-US" altLang="ja-JP" sz="2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kumimoji="1" lang="en-US" altLang="ja-JP" sz="2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kumimoji="1" lang="en-US" altLang="ja-JP" sz="2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acc>
                      <m:accPr>
                        <m:chr m:val="⃗"/>
                        <m:ctrlPr>
                          <a:rPr kumimoji="1" lang="en-US" altLang="ja-JP" sz="2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en-US" altLang="ja-JP" sz="2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kumimoji="1" lang="ja-JP" altLang="en-US" sz="2800" dirty="0">
                    <a:solidFill>
                      <a:schemeClr val="tx2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 となる実数 </a:t>
                </a:r>
                <a14:m>
                  <m:oMath xmlns:m="http://schemas.openxmlformats.org/officeDocument/2006/math">
                    <m:r>
                      <a:rPr kumimoji="1" lang="en-US" altLang="ja-JP" sz="2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anose="020B0604030504040204" pitchFamily="50" charset="-128"/>
                        <a:cs typeface="Meiryo UI" panose="020B0604030504040204" pitchFamily="50" charset="-128"/>
                      </a:rPr>
                      <m:t>𝑘</m:t>
                    </m:r>
                    <m:r>
                      <a:rPr kumimoji="1" lang="en-US" altLang="ja-JP" sz="2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anose="020B0604030504040204" pitchFamily="50" charset="-128"/>
                        <a:cs typeface="Meiryo UI" panose="020B0604030504040204" pitchFamily="50" charset="-128"/>
                      </a:rPr>
                      <m:t> </m:t>
                    </m:r>
                  </m:oMath>
                </a14:m>
                <a:r>
                  <a:rPr kumimoji="1" lang="ja-JP" altLang="en-US" sz="2800" dirty="0">
                    <a:solidFill>
                      <a:schemeClr val="tx2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がある。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CFFE978-E8D4-40BD-8FD4-4B54B17A9E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9956" y="1628800"/>
                <a:ext cx="7026004" cy="537455"/>
              </a:xfrm>
              <a:prstGeom prst="rect">
                <a:avLst/>
              </a:prstGeom>
              <a:blipFill>
                <a:blip r:embed="rId10"/>
                <a:stretch>
                  <a:fillRect t="-12500" b="-2954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7DFA7C1-2D05-40F8-AD0A-0A8EA8CE49F0}"/>
                  </a:ext>
                </a:extLst>
              </p:cNvPr>
              <p:cNvSpPr txBox="1"/>
              <p:nvPr/>
            </p:nvSpPr>
            <p:spPr>
              <a:xfrm>
                <a:off x="2006222" y="2294570"/>
                <a:ext cx="9042228" cy="7321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1" lang="en-US" altLang="ja-JP" sz="2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kumimoji="1" lang="en-US" altLang="ja-JP" sz="2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</m:acc>
                    <m:r>
                      <a:rPr kumimoji="1" lang="en-US" altLang="ja-JP" sz="2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≠</m:t>
                    </m:r>
                    <m:acc>
                      <m:accPr>
                        <m:chr m:val="⃗"/>
                        <m:ctrlPr>
                          <a:rPr kumimoji="1" lang="en-US" altLang="ja-JP" sz="2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en-US" altLang="ja-JP" sz="2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acc>
                    <m:r>
                      <a:rPr kumimoji="1" lang="en-US" altLang="ja-JP" sz="2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1" lang="ja-JP" altLang="en-US" sz="2800" dirty="0">
                    <a:solidFill>
                      <a:schemeClr val="tx2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のとき、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1" lang="en-US" altLang="ja-JP" sz="2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anose="020B0604030504040204" pitchFamily="50" charset="-128"/>
                            <a:cs typeface="Meiryo UI" panose="020B0604030504040204" pitchFamily="50" charset="-128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kumimoji="1" lang="en-US" altLang="ja-JP" sz="280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anose="020B0604030504040204" pitchFamily="50" charset="-128"/>
                            <a:cs typeface="Meiryo UI" panose="020B0604030504040204" pitchFamily="50" charset="-128"/>
                          </a:rPr>
                          <m:t>a</m:t>
                        </m:r>
                      </m:e>
                    </m:acc>
                    <m:r>
                      <a:rPr kumimoji="1" lang="en-US" altLang="ja-JP" sz="2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anose="020B0604030504040204" pitchFamily="50" charset="-128"/>
                        <a:cs typeface="Meiryo UI" panose="020B0604030504040204" pitchFamily="50" charset="-128"/>
                      </a:rPr>
                      <m:t> </m:t>
                    </m:r>
                  </m:oMath>
                </a14:m>
                <a:r>
                  <a:rPr kumimoji="1" lang="ja-JP" altLang="en-US" sz="2800" dirty="0">
                    <a:solidFill>
                      <a:schemeClr val="tx2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と平行な単位ベクトルは、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anose="020B0604030504040204" pitchFamily="50" charset="-128"/>
                            <a:cs typeface="Meiryo UI" panose="020B0604030504040204" pitchFamily="50" charset="-128"/>
                          </a:rPr>
                        </m:ctrlPr>
                      </m:fPr>
                      <m:num>
                        <m:acc>
                          <m:accPr>
                            <m:chr m:val="⃗"/>
                            <m:ctrlPr>
                              <a:rPr kumimoji="1" lang="en-US" altLang="ja-JP" sz="2800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Meiryo UI" panose="020B0604030504040204" pitchFamily="50" charset="-128"/>
                                <a:cs typeface="Meiryo UI" panose="020B0604030504040204" pitchFamily="50" charset="-128"/>
                              </a:rPr>
                            </m:ctrlPr>
                          </m:accPr>
                          <m:e>
                            <m:r>
                              <a:rPr kumimoji="1" lang="en-US" altLang="ja-JP" sz="2800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Meiryo UI" panose="020B0604030504040204" pitchFamily="50" charset="-128"/>
                                <a:cs typeface="Meiryo UI" panose="020B0604030504040204" pitchFamily="50" charset="-128"/>
                              </a:rPr>
                              <m:t>𝑎</m:t>
                            </m:r>
                          </m:e>
                        </m:acc>
                      </m:num>
                      <m:den>
                        <m:r>
                          <a:rPr kumimoji="1" lang="en-US" altLang="ja-JP" sz="2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anose="020B0604030504040204" pitchFamily="50" charset="-128"/>
                            <a:cs typeface="Meiryo UI" panose="020B0604030504040204" pitchFamily="50" charset="-128"/>
                          </a:rPr>
                          <m:t>|</m:t>
                        </m:r>
                        <m:acc>
                          <m:accPr>
                            <m:chr m:val="⃗"/>
                            <m:ctrlPr>
                              <a:rPr kumimoji="1" lang="en-US" altLang="ja-JP" sz="2800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Meiryo UI" panose="020B0604030504040204" pitchFamily="50" charset="-128"/>
                                <a:cs typeface="Meiryo UI" panose="020B0604030504040204" pitchFamily="50" charset="-128"/>
                              </a:rPr>
                            </m:ctrlPr>
                          </m:accPr>
                          <m:e>
                            <m:r>
                              <a:rPr kumimoji="1" lang="en-US" altLang="ja-JP" sz="2800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Meiryo UI" panose="020B0604030504040204" pitchFamily="50" charset="-128"/>
                                <a:cs typeface="Meiryo UI" panose="020B0604030504040204" pitchFamily="50" charset="-128"/>
                              </a:rPr>
                              <m:t>𝑎</m:t>
                            </m:r>
                          </m:e>
                        </m:acc>
                        <m:r>
                          <a:rPr kumimoji="1" lang="en-US" altLang="ja-JP" sz="2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anose="020B0604030504040204" pitchFamily="50" charset="-128"/>
                            <a:cs typeface="Meiryo UI" panose="020B0604030504040204" pitchFamily="50" charset="-128"/>
                          </a:rPr>
                          <m:t>|</m:t>
                        </m:r>
                      </m:den>
                    </m:f>
                  </m:oMath>
                </a14:m>
                <a:r>
                  <a:rPr kumimoji="1" lang="ja-JP" altLang="en-US" sz="2800" dirty="0">
                    <a:solidFill>
                      <a:schemeClr val="tx2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 と </a:t>
                </a:r>
                <a14:m>
                  <m:oMath xmlns:m="http://schemas.openxmlformats.org/officeDocument/2006/math">
                    <m:r>
                      <a:rPr kumimoji="1" lang="en-US" altLang="ja-JP" sz="2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anose="020B0604030504040204" pitchFamily="50" charset="-128"/>
                        <a:cs typeface="Meiryo UI" panose="020B0604030504040204" pitchFamily="50" charset="-128"/>
                      </a:rPr>
                      <m:t>−</m:t>
                    </m:r>
                    <m:f>
                      <m:fPr>
                        <m:ctrlPr>
                          <a:rPr kumimoji="1" lang="en-US" altLang="ja-JP" sz="2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anose="020B0604030504040204" pitchFamily="50" charset="-128"/>
                            <a:cs typeface="Meiryo UI" panose="020B0604030504040204" pitchFamily="50" charset="-128"/>
                          </a:rPr>
                        </m:ctrlPr>
                      </m:fPr>
                      <m:num>
                        <m:acc>
                          <m:accPr>
                            <m:chr m:val="⃗"/>
                            <m:ctrlPr>
                              <a:rPr kumimoji="1" lang="en-US" altLang="ja-JP" sz="2800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Meiryo UI" panose="020B0604030504040204" pitchFamily="50" charset="-128"/>
                                <a:cs typeface="Meiryo UI" panose="020B0604030504040204" pitchFamily="50" charset="-128"/>
                              </a:rPr>
                            </m:ctrlPr>
                          </m:accPr>
                          <m:e>
                            <m:r>
                              <a:rPr kumimoji="1" lang="en-US" altLang="ja-JP" sz="2800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Meiryo UI" panose="020B0604030504040204" pitchFamily="50" charset="-128"/>
                                <a:cs typeface="Meiryo UI" panose="020B0604030504040204" pitchFamily="50" charset="-128"/>
                              </a:rPr>
                              <m:t>𝑎</m:t>
                            </m:r>
                          </m:e>
                        </m:acc>
                      </m:num>
                      <m:den>
                        <m:r>
                          <a:rPr kumimoji="1" lang="en-US" altLang="ja-JP" sz="2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anose="020B0604030504040204" pitchFamily="50" charset="-128"/>
                            <a:cs typeface="Meiryo UI" panose="020B0604030504040204" pitchFamily="50" charset="-128"/>
                          </a:rPr>
                          <m:t>|</m:t>
                        </m:r>
                        <m:acc>
                          <m:accPr>
                            <m:chr m:val="⃗"/>
                            <m:ctrlPr>
                              <a:rPr kumimoji="1" lang="en-US" altLang="ja-JP" sz="2800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Meiryo UI" panose="020B0604030504040204" pitchFamily="50" charset="-128"/>
                                <a:cs typeface="Meiryo UI" panose="020B0604030504040204" pitchFamily="50" charset="-128"/>
                              </a:rPr>
                            </m:ctrlPr>
                          </m:accPr>
                          <m:e>
                            <m:r>
                              <a:rPr kumimoji="1" lang="en-US" altLang="ja-JP" sz="2800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Meiryo UI" panose="020B0604030504040204" pitchFamily="50" charset="-128"/>
                                <a:cs typeface="Meiryo UI" panose="020B0604030504040204" pitchFamily="50" charset="-128"/>
                              </a:rPr>
                              <m:t>𝑎</m:t>
                            </m:r>
                          </m:e>
                        </m:acc>
                        <m:r>
                          <a:rPr kumimoji="1" lang="en-US" altLang="ja-JP" sz="2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anose="020B0604030504040204" pitchFamily="50" charset="-128"/>
                            <a:cs typeface="Meiryo UI" panose="020B0604030504040204" pitchFamily="50" charset="-128"/>
                          </a:rPr>
                          <m:t>|</m:t>
                        </m:r>
                      </m:den>
                    </m:f>
                  </m:oMath>
                </a14:m>
                <a:endParaRPr kumimoji="1" lang="ja-JP" altLang="en-US" sz="2800" dirty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7DFA7C1-2D05-40F8-AD0A-0A8EA8CE49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6222" y="2294570"/>
                <a:ext cx="9042228" cy="732188"/>
              </a:xfrm>
              <a:prstGeom prst="rect">
                <a:avLst/>
              </a:prstGeom>
              <a:blipFill>
                <a:blip r:embed="rId11"/>
                <a:stretch>
                  <a:fillRect b="-247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タイトル 12">
            <a:extLst>
              <a:ext uri="{FF2B5EF4-FFF2-40B4-BE49-F238E27FC236}">
                <a16:creationId xmlns:a16="http://schemas.microsoft.com/office/drawing/2014/main" id="{B086D0DC-A15F-4062-8B77-8508833C56E1}"/>
              </a:ext>
            </a:extLst>
          </p:cNvPr>
          <p:cNvSpPr txBox="1">
            <a:spLocks/>
          </p:cNvSpPr>
          <p:nvPr/>
        </p:nvSpPr>
        <p:spPr>
          <a:xfrm>
            <a:off x="1635935" y="3282241"/>
            <a:ext cx="9782801" cy="57839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Meiryo UI" pitchFamily="34" charset="-128"/>
                <a:ea typeface="Meiryo UI" pitchFamily="34" charset="-128"/>
                <a:cs typeface="Meiryo UI" pitchFamily="34" charset="-128"/>
              </a:rPr>
              <a:t>例</a:t>
            </a:r>
            <a:endParaRPr kumimoji="1" lang="ja-JP" sz="3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コンテンツ プレースホルダー 13">
                <a:extLst>
                  <a:ext uri="{FF2B5EF4-FFF2-40B4-BE49-F238E27FC236}">
                    <a16:creationId xmlns:a16="http://schemas.microsoft.com/office/drawing/2014/main" id="{1306B61C-EA93-4875-AF8F-D3D57CA0D94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35712" y="3948010"/>
                <a:ext cx="8317400" cy="1281190"/>
              </a:xfrm>
              <a:prstGeom prst="rect">
                <a:avLst/>
              </a:prstGeom>
            </p:spPr>
            <p:txBody>
              <a:bodyPr/>
              <a:lstStyle/>
              <a:p>
                <a:pPr marL="514350" marR="0" lvl="0" indent="-514350" algn="l" defTabSz="914400" rtl="0" eaLnBrk="1" fontAlgn="auto" latinLnBrk="0" hangingPunct="1">
                  <a:lnSpc>
                    <a:spcPct val="90000"/>
                  </a:lnSpc>
                  <a:spcBef>
                    <a:spcPts val="140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 xmlns:m="http://schemas.openxmlformats.org/officeDocument/2006/math">
                    <m:r>
                      <a:rPr kumimoji="1" lang="en-US" altLang="ja-JP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 |</m:t>
                    </m:r>
                    <m:acc>
                      <m:accPr>
                        <m:chr m:val="⃗"/>
                        <m:ctrlP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𝑎</m:t>
                        </m:r>
                      </m:e>
                    </m:acc>
                    <m:r>
                      <a:rPr kumimoji="1" lang="en-US" altLang="ja-JP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|=2 </m:t>
                    </m:r>
                  </m:oMath>
                </a14:m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のとき、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𝑎</m:t>
                        </m:r>
                      </m:e>
                    </m:acc>
                  </m:oMath>
                </a14:m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 と</a:t>
                </a:r>
                <a14:m>
                  <m:oMath xmlns:m="http://schemas.openxmlformats.org/officeDocument/2006/math">
                    <m:r>
                      <a:rPr kumimoji="1" lang="ja-JP" altLang="en-US" sz="2800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平行な単位ベクトルは</m:t>
                    </m:r>
                  </m:oMath>
                </a14:m>
                <a:endParaRPr kumimoji="1" lang="en-US" altLang="ja-JP" sz="2800" dirty="0">
                  <a:solidFill>
                    <a:schemeClr val="tx2"/>
                  </a:solidFill>
                  <a:latin typeface="Cambria Math" panose="02040503050406030204" pitchFamily="18" charset="0"/>
                  <a:ea typeface="Meiryo UI" pitchFamily="34" charset="-128"/>
                  <a:cs typeface="Meiryo UI" pitchFamily="34" charset="-128"/>
                </a:endParaRPr>
              </a:p>
              <a:p>
                <a:pPr marL="514350" marR="0" lvl="0" indent="-514350" algn="l" defTabSz="914400" rtl="0" eaLnBrk="1" fontAlgn="auto" latinLnBrk="0" hangingPunct="1">
                  <a:lnSpc>
                    <a:spcPct val="90000"/>
                  </a:lnSpc>
                  <a:spcBef>
                    <a:spcPts val="140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</m:ctrlPr>
                        </m:fPr>
                        <m:num>
                          <m:r>
                            <a:rPr kumimoji="1" lang="en-US" altLang="ja-JP" sz="2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  <m:t>1</m:t>
                          </m:r>
                        </m:num>
                        <m:den>
                          <m: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  <m:t>2</m:t>
                          </m:r>
                        </m:den>
                      </m:f>
                      <m:acc>
                        <m:accPr>
                          <m:chr m:val="⃗"/>
                          <m:ctrlPr>
                            <a:rPr kumimoji="1" lang="en-US" altLang="ja-JP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</m:ctrlPr>
                        </m:accPr>
                        <m:e>
                          <m:r>
                            <a:rPr kumimoji="1" lang="en-US" altLang="ja-JP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  <m:t>𝑎</m:t>
                          </m:r>
                        </m:e>
                      </m:acc>
                      <m:r>
                        <a:rPr kumimoji="1" lang="en-US" altLang="ja-JP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Meiryo UI" pitchFamily="34" charset="-128"/>
                          <a:cs typeface="Meiryo UI" pitchFamily="34" charset="-128"/>
                        </a:rPr>
                        <m:t>=−</m:t>
                      </m:r>
                      <m:f>
                        <m:fPr>
                          <m:ctrlPr>
                            <a:rPr kumimoji="1" lang="en-US" altLang="ja-JP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</m:ctrlPr>
                        </m:fPr>
                        <m:num>
                          <m:r>
                            <a:rPr kumimoji="1" lang="en-US" altLang="ja-JP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  <m:t>1</m:t>
                          </m:r>
                        </m:num>
                        <m:den>
                          <m:r>
                            <a:rPr kumimoji="1" lang="en-US" altLang="ja-JP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  <m:t>2</m:t>
                          </m:r>
                        </m:den>
                      </m:f>
                      <m:acc>
                        <m:accPr>
                          <m:chr m:val="⃗"/>
                          <m:ctrlPr>
                            <a:rPr kumimoji="1" lang="en-US" altLang="ja-JP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</m:ctrlPr>
                        </m:accPr>
                        <m:e>
                          <m:r>
                            <a:rPr kumimoji="1" lang="en-US" altLang="ja-JP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Meiryo UI" pitchFamily="34" charset="-128"/>
                  <a:ea typeface="Meiryo UI" pitchFamily="34" charset="-128"/>
                  <a:cs typeface="Meiryo UI" pitchFamily="34" charset="-128"/>
                </a:endParaRPr>
              </a:p>
            </p:txBody>
          </p:sp>
        </mc:Choice>
        <mc:Fallback xmlns="">
          <p:sp>
            <p:nvSpPr>
              <p:cNvPr id="11" name="コンテンツ プレースホルダー 13">
                <a:extLst>
                  <a:ext uri="{FF2B5EF4-FFF2-40B4-BE49-F238E27FC236}">
                    <a16:creationId xmlns:a16="http://schemas.microsoft.com/office/drawing/2014/main" id="{1306B61C-EA93-4875-AF8F-D3D57CA0D9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5712" y="3948010"/>
                <a:ext cx="8317400" cy="1281190"/>
              </a:xfrm>
              <a:prstGeom prst="rect">
                <a:avLst/>
              </a:prstGeom>
              <a:blipFill>
                <a:blip r:embed="rId12"/>
                <a:stretch>
                  <a:fillRect t="-904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042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0" grpId="0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コンテンツ プレースホルダー 13"/>
              <p:cNvSpPr>
                <a:spLocks noGrp="1"/>
              </p:cNvSpPr>
              <p:nvPr>
                <p:ph idx="1"/>
              </p:nvPr>
            </p:nvSpPr>
            <p:spPr>
              <a:xfrm>
                <a:off x="1629915" y="1337595"/>
                <a:ext cx="9782801" cy="140017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kumimoji="1" lang="en-US" altLang="ja-JP" dirty="0"/>
                  <a:t>(1)</a:t>
                </a:r>
                <a:r>
                  <a:rPr kumimoji="1" lang="ja-JP" altLang="en-US" dirty="0"/>
                  <a:t>　</a:t>
                </a:r>
                <a14:m>
                  <m:oMath xmlns:m="http://schemas.openxmlformats.org/officeDocument/2006/math">
                    <m:r>
                      <a:rPr lang="en-US" altLang="ja-JP" sz="3200" b="0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3</m:t>
                    </m:r>
                    <m:acc>
                      <m:accPr>
                        <m:chr m:val="⃗"/>
                        <m:ctrlPr>
                          <a:rPr lang="en-US" altLang="ja-JP" sz="32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ja-JP" sz="32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acc>
                    <m:r>
                      <a:rPr kumimoji="1" lang="en-US" altLang="ja-JP" sz="3200" b="0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sz="32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と</m:t>
                    </m:r>
                    <m:r>
                      <a:rPr lang="en-US" altLang="ja-JP" sz="3200" b="0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−3</m:t>
                    </m:r>
                    <m:acc>
                      <m:accPr>
                        <m:chr m:val="⃗"/>
                        <m:ctrlPr>
                          <a:rPr kumimoji="1" lang="en-US" altLang="ja-JP" sz="32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en-US" altLang="ja-JP" sz="32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acc>
                  </m:oMath>
                </a14:m>
                <a:endParaRPr kumimoji="1" lang="ja-JP" altLang="en-US" sz="3200" dirty="0"/>
              </a:p>
              <a:p>
                <a:pPr marL="0" indent="0">
                  <a:buNone/>
                </a:pPr>
                <a:r>
                  <a:rPr lang="en-US" altLang="ja-JP" dirty="0"/>
                  <a:t>(2)</a:t>
                </a:r>
                <a:r>
                  <a:rPr lang="ja-JP" altLang="en-US" dirty="0"/>
                  <a:t>　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3200" b="0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ja-JP" sz="3200" b="0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acc>
                      <m:accPr>
                        <m:chr m:val="⃗"/>
                        <m:ctrlPr>
                          <a:rPr lang="en-US" altLang="ja-JP" sz="32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ja-JP" sz="32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en-US" altLang="ja-JP" sz="32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sz="32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と</m:t>
                    </m:r>
                    <m:r>
                      <a:rPr lang="en-US" altLang="ja-JP" sz="32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ja-JP" sz="32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32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ja-JP" sz="32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acc>
                      <m:accPr>
                        <m:chr m:val="⃗"/>
                        <m:ctrlPr>
                          <a:rPr lang="en-US" altLang="ja-JP" sz="32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ja-JP" sz="32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endParaRPr lang="ja-JP" altLang="en-US" sz="32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4" name="コンテンツ プレースホルダー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29915" y="1337595"/>
                <a:ext cx="9782801" cy="1400172"/>
              </a:xfrm>
              <a:blipFill>
                <a:blip r:embed="rId2"/>
                <a:stretch>
                  <a:fillRect l="-1246" t="-478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タイトル 12"/>
          <p:cNvSpPr txBox="1">
            <a:spLocks/>
          </p:cNvSpPr>
          <p:nvPr/>
        </p:nvSpPr>
        <p:spPr>
          <a:xfrm>
            <a:off x="1522379" y="568035"/>
            <a:ext cx="9782801" cy="57839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Meiryo UI" pitchFamily="34" charset="-128"/>
                <a:ea typeface="Meiryo UI" pitchFamily="34" charset="-128"/>
                <a:cs typeface="Meiryo UI" pitchFamily="34" charset="-128"/>
              </a:rPr>
              <a:t>練習６の解答</a:t>
            </a:r>
            <a:endParaRPr kumimoji="1" lang="ja-JP" sz="3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3676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</p:spPr>
        <p:txBody>
          <a:bodyPr/>
          <a:lstStyle/>
          <a:p>
            <a:r>
              <a:rPr kumimoji="1" lang="ja-JP" altLang="en-US" dirty="0">
                <a:solidFill>
                  <a:schemeClr val="tx2"/>
                </a:solidFill>
              </a:rPr>
              <a:t>ベクトルの分解</a:t>
            </a:r>
            <a:endParaRPr kumimoji="1" lang="ja-JP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コンテンツ プレースホルダー 13"/>
              <p:cNvSpPr txBox="1">
                <a:spLocks/>
              </p:cNvSpPr>
              <p:nvPr/>
            </p:nvSpPr>
            <p:spPr>
              <a:xfrm>
                <a:off x="1593436" y="1937130"/>
                <a:ext cx="9541536" cy="3148054"/>
              </a:xfrm>
              <a:prstGeom prst="rect">
                <a:avLst/>
              </a:prstGeom>
            </p:spPr>
            <p:txBody>
              <a:bodyPr/>
              <a:lstStyle/>
              <a:p>
                <a:pPr marL="514350" marR="0" lvl="0" indent="-514350" algn="l" defTabSz="914400" rtl="0" eaLnBrk="1" fontAlgn="auto" latinLnBrk="0" hangingPunct="1">
                  <a:lnSpc>
                    <a:spcPct val="90000"/>
                  </a:lnSpc>
                  <a:spcBef>
                    <a:spcPts val="140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r>
                  <a:rPr kumimoji="1" lang="ja-JP" alt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２つのベクトル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1" lang="en-US" altLang="ja-JP" sz="3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3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𝑎</m:t>
                        </m:r>
                      </m:e>
                    </m:acc>
                    <m:r>
                      <a:rPr kumimoji="1" lang="en-US" altLang="ja-JP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, </m:t>
                    </m:r>
                    <m:acc>
                      <m:accPr>
                        <m:chr m:val="⃗"/>
                        <m:ctrlPr>
                          <a:rPr kumimoji="1" lang="en-US" altLang="ja-JP" sz="32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32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𝑏</m:t>
                        </m:r>
                      </m:e>
                    </m:acc>
                    <m:r>
                      <a:rPr kumimoji="1" lang="en-US" altLang="ja-JP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 </m:t>
                    </m:r>
                  </m:oMath>
                </a14:m>
                <a:r>
                  <a:rPr kumimoji="1" lang="ja-JP" alt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は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1" lang="en-US" altLang="ja-JP" sz="3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3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0</m:t>
                        </m:r>
                      </m:e>
                    </m:acc>
                    <m:r>
                      <a:rPr kumimoji="1" lang="en-US" altLang="ja-JP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 </m:t>
                    </m:r>
                  </m:oMath>
                </a14:m>
                <a:r>
                  <a:rPr kumimoji="1" lang="ja-JP" alt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ではなく、また平行でないとする。</a:t>
                </a:r>
                <a:endParaRPr kumimoji="1" lang="en-US" altLang="ja-JP" sz="3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Meiryo UI" pitchFamily="34" charset="-128"/>
                  <a:ea typeface="Meiryo UI" pitchFamily="34" charset="-128"/>
                  <a:cs typeface="Meiryo UI" pitchFamily="34" charset="-128"/>
                </a:endParaRPr>
              </a:p>
              <a:p>
                <a:pPr marL="514350" marR="0" lvl="0" indent="-514350" algn="l" defTabSz="914400" rtl="0" eaLnBrk="1" fontAlgn="auto" latinLnBrk="0" hangingPunct="1">
                  <a:lnSpc>
                    <a:spcPct val="90000"/>
                  </a:lnSpc>
                  <a:spcBef>
                    <a:spcPts val="140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r>
                  <a:rPr kumimoji="1" lang="ja-JP" alt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このとき、任意のベクトル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1" lang="en-US" altLang="ja-JP" sz="3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3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𝑝</m:t>
                        </m:r>
                      </m:e>
                    </m:acc>
                  </m:oMath>
                </a14:m>
                <a:r>
                  <a:rPr kumimoji="1" lang="en-US" altLang="ja-JP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 </a:t>
                </a:r>
                <a:r>
                  <a:rPr kumimoji="1" lang="ja-JP" alt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は、次の形にただ１通りに表す</a:t>
                </a:r>
                <a:endParaRPr kumimoji="1" lang="en-US" altLang="ja-JP" sz="3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Meiryo UI" pitchFamily="34" charset="-128"/>
                  <a:ea typeface="Meiryo UI" pitchFamily="34" charset="-128"/>
                  <a:cs typeface="Meiryo UI" pitchFamily="34" charset="-128"/>
                </a:endParaRPr>
              </a:p>
              <a:p>
                <a:pPr marL="514350" marR="0" lvl="0" indent="-514350" algn="l" defTabSz="914400" rtl="0" eaLnBrk="1" fontAlgn="auto" latinLnBrk="0" hangingPunct="1">
                  <a:lnSpc>
                    <a:spcPct val="90000"/>
                  </a:lnSpc>
                  <a:spcBef>
                    <a:spcPts val="140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r>
                  <a:rPr kumimoji="1" lang="ja-JP" alt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ことができる。</a:t>
                </a:r>
                <a:endParaRPr kumimoji="1" lang="en-US" altLang="ja-JP" sz="3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Meiryo UI" pitchFamily="34" charset="-128"/>
                  <a:ea typeface="Meiryo UI" pitchFamily="34" charset="-128"/>
                  <a:cs typeface="Meiryo UI" pitchFamily="34" charset="-128"/>
                </a:endParaRPr>
              </a:p>
              <a:p>
                <a:pPr marL="514350" marR="0" lvl="0" indent="-514350" algn="ctr" defTabSz="914400" rtl="0" eaLnBrk="1" fontAlgn="auto" latinLnBrk="0" hangingPunct="1">
                  <a:lnSpc>
                    <a:spcPct val="90000"/>
                  </a:lnSpc>
                  <a:spcBef>
                    <a:spcPts val="140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en-US" altLang="ja-JP" sz="36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</m:ctrlPr>
                        </m:accPr>
                        <m:e>
                          <m:r>
                            <a:rPr kumimoji="1" lang="en-US" altLang="ja-JP" sz="36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  <m:t>𝒑</m:t>
                          </m:r>
                        </m:e>
                      </m:acc>
                      <m:r>
                        <a:rPr kumimoji="1" lang="en-US" altLang="ja-JP" sz="3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Meiryo UI" pitchFamily="34" charset="-128"/>
                          <a:cs typeface="Meiryo UI" pitchFamily="34" charset="-128"/>
                        </a:rPr>
                        <m:t>=</m:t>
                      </m:r>
                      <m:r>
                        <a:rPr kumimoji="1" lang="en-US" altLang="ja-JP" sz="3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Meiryo UI" pitchFamily="34" charset="-128"/>
                          <a:cs typeface="Meiryo UI" pitchFamily="34" charset="-128"/>
                        </a:rPr>
                        <m:t>𝒔</m:t>
                      </m:r>
                      <m:acc>
                        <m:accPr>
                          <m:chr m:val="⃗"/>
                          <m:ctrlPr>
                            <a:rPr kumimoji="1" lang="en-US" altLang="ja-JP" sz="3200" b="1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</m:ctrlPr>
                        </m:accPr>
                        <m:e>
                          <m:r>
                            <a:rPr kumimoji="1" lang="en-US" altLang="ja-JP" sz="3200" b="1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  <m:t>𝒂</m:t>
                          </m:r>
                        </m:e>
                      </m:acc>
                      <m:r>
                        <a:rPr kumimoji="1" lang="en-US" altLang="ja-JP" sz="3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Meiryo UI" pitchFamily="34" charset="-128"/>
                          <a:cs typeface="Meiryo UI" pitchFamily="34" charset="-128"/>
                        </a:rPr>
                        <m:t>+</m:t>
                      </m:r>
                      <m:r>
                        <a:rPr kumimoji="1" lang="en-US" altLang="ja-JP" sz="3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Meiryo UI" pitchFamily="34" charset="-128"/>
                          <a:cs typeface="Meiryo UI" pitchFamily="34" charset="-128"/>
                        </a:rPr>
                        <m:t>𝒕</m:t>
                      </m:r>
                      <m:acc>
                        <m:accPr>
                          <m:chr m:val="⃗"/>
                          <m:ctrlPr>
                            <a:rPr kumimoji="1" lang="en-US" altLang="ja-JP" sz="3200" b="1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</m:ctrlPr>
                        </m:accPr>
                        <m:e>
                          <m:r>
                            <a:rPr kumimoji="1" lang="en-US" altLang="ja-JP" sz="3200" b="1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  <m:t>𝒃</m:t>
                          </m:r>
                        </m:e>
                      </m:acc>
                      <m:r>
                        <a:rPr kumimoji="1" lang="en-US" altLang="ja-JP" sz="3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Meiryo UI" pitchFamily="34" charset="-128"/>
                          <a:cs typeface="Meiryo UI" pitchFamily="34" charset="-128"/>
                        </a:rPr>
                        <m:t> </m:t>
                      </m:r>
                    </m:oMath>
                  </m:oMathPara>
                </a14:m>
                <a:endParaRPr kumimoji="1" lang="en-US" altLang="ja-JP" sz="36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Meiryo UI" pitchFamily="34" charset="-128"/>
                  <a:ea typeface="Meiryo UI" pitchFamily="34" charset="-128"/>
                  <a:cs typeface="Meiryo UI" pitchFamily="34" charset="-128"/>
                </a:endParaRPr>
              </a:p>
              <a:p>
                <a:pPr marL="514350" marR="0" lvl="0" indent="-514350" algn="ctr" defTabSz="914400" rtl="0" eaLnBrk="1" fontAlgn="auto" latinLnBrk="0" hangingPunct="1">
                  <a:lnSpc>
                    <a:spcPct val="90000"/>
                  </a:lnSpc>
                  <a:spcBef>
                    <a:spcPts val="140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r>
                  <a:rPr kumimoji="1" lang="ja-JP" altLang="en-US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　　ただし、 </a:t>
                </a:r>
                <a14:m>
                  <m:oMath xmlns:m="http://schemas.openxmlformats.org/officeDocument/2006/math">
                    <m:r>
                      <a:rPr kumimoji="1" lang="en-US" altLang="ja-JP" sz="3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𝑠</m:t>
                    </m:r>
                    <m:r>
                      <a:rPr kumimoji="1" lang="en-US" altLang="ja-JP" sz="3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, </m:t>
                    </m:r>
                    <m:r>
                      <a:rPr kumimoji="1" lang="en-US" altLang="ja-JP" sz="3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𝑡</m:t>
                    </m:r>
                    <m:r>
                      <a:rPr kumimoji="1" lang="en-US" altLang="ja-JP" sz="3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 </m:t>
                    </m:r>
                  </m:oMath>
                </a14:m>
                <a:r>
                  <a:rPr kumimoji="1" lang="ja-JP" altLang="en-US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は実数</a:t>
                </a:r>
                <a:endParaRPr kumimoji="1" lang="en-US" altLang="ja-JP" sz="36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Meiryo UI" pitchFamily="34" charset="-128"/>
                  <a:ea typeface="Meiryo UI" pitchFamily="34" charset="-128"/>
                  <a:cs typeface="Meiryo UI" pitchFamily="34" charset="-128"/>
                </a:endParaRPr>
              </a:p>
            </p:txBody>
          </p:sp>
        </mc:Choice>
        <mc:Fallback xmlns="">
          <p:sp>
            <p:nvSpPr>
              <p:cNvPr id="13" name="コンテンツ プレースホルダー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3436" y="1937130"/>
                <a:ext cx="9541536" cy="3148054"/>
              </a:xfrm>
              <a:prstGeom prst="rect">
                <a:avLst/>
              </a:prstGeom>
              <a:blipFill>
                <a:blip r:embed="rId2"/>
                <a:stretch>
                  <a:fillRect l="-1596" t="-2326" b="-251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2964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</p:spPr>
        <p:txBody>
          <a:bodyPr/>
          <a:lstStyle/>
          <a:p>
            <a:r>
              <a:rPr kumimoji="1" lang="ja-JP" altLang="en-US" dirty="0">
                <a:solidFill>
                  <a:schemeClr val="tx2"/>
                </a:solidFill>
              </a:rPr>
              <a:t>ベクトルの分解：例</a:t>
            </a:r>
            <a:endParaRPr kumimoji="1" lang="ja-JP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コンテンツ プレースホルダー 13"/>
              <p:cNvSpPr txBox="1">
                <a:spLocks/>
              </p:cNvSpPr>
              <p:nvPr/>
            </p:nvSpPr>
            <p:spPr>
              <a:xfrm>
                <a:off x="730241" y="1857638"/>
                <a:ext cx="5762029" cy="5000362"/>
              </a:xfrm>
              <a:prstGeom prst="rect">
                <a:avLst/>
              </a:prstGeom>
            </p:spPr>
            <p:txBody>
              <a:bodyPr/>
              <a:lstStyle/>
              <a:p>
                <a:pPr marL="514350" lvl="0" indent="-514350">
                  <a:lnSpc>
                    <a:spcPct val="90000"/>
                  </a:lnSpc>
                  <a:spcBef>
                    <a:spcPts val="1400"/>
                  </a:spcBef>
                  <a:defRPr/>
                </a:pPr>
                <a:r>
                  <a:rPr kumimoji="1" lang="ja-JP" altLang="en-US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　　正六角形 </a:t>
                </a:r>
                <a:r>
                  <a:rPr kumimoji="1" lang="en-US" altLang="ja-JP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ABCDEF </a:t>
                </a:r>
                <a:r>
                  <a:rPr kumimoji="1" lang="ja-JP" altLang="en-US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において、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1" lang="en-US" altLang="ja-JP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kumimoji="1" lang="en-US" altLang="ja-JP" sz="36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AB</m:t>
                        </m:r>
                      </m:e>
                    </m:acc>
                    <m:r>
                      <a:rPr kumimoji="1" lang="en-US" altLang="ja-JP" sz="3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=</m:t>
                    </m:r>
                    <m:acc>
                      <m:accPr>
                        <m:chr m:val="⃗"/>
                        <m:ctrlPr>
                          <a:rPr kumimoji="1" lang="en-US" altLang="ja-JP" sz="36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36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𝑎</m:t>
                        </m:r>
                      </m:e>
                    </m:acc>
                    <m:r>
                      <a:rPr kumimoji="1" lang="en-US" altLang="ja-JP" sz="3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, </m:t>
                    </m:r>
                    <m:acc>
                      <m:accPr>
                        <m:chr m:val="⃗"/>
                        <m:ctrlPr>
                          <a:rPr kumimoji="1" lang="en-US" altLang="ja-JP" sz="36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kumimoji="1" lang="en-US" altLang="ja-JP" sz="360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A</m:t>
                        </m:r>
                        <m:r>
                          <m:rPr>
                            <m:sty m:val="p"/>
                          </m:rPr>
                          <a:rPr kumimoji="1" lang="en-US" altLang="ja-JP" sz="3600" b="0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F</m:t>
                        </m:r>
                      </m:e>
                    </m:acc>
                    <m:r>
                      <a:rPr kumimoji="1" lang="en-US" altLang="ja-JP" sz="3600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=</m:t>
                    </m:r>
                    <m:acc>
                      <m:accPr>
                        <m:chr m:val="⃗"/>
                        <m:ctrlPr>
                          <a:rPr kumimoji="1" lang="en-US" altLang="ja-JP" sz="36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36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𝑏</m:t>
                        </m:r>
                      </m:e>
                    </m:acc>
                  </m:oMath>
                </a14:m>
                <a:r>
                  <a:rPr kumimoji="1" lang="ja-JP" altLang="en-US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 とすると、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1" lang="en-US" altLang="ja-JP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kumimoji="1" lang="en-US" altLang="ja-JP" sz="36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AE</m:t>
                        </m:r>
                      </m:e>
                    </m:acc>
                    <m:r>
                      <a:rPr kumimoji="1" lang="en-US" altLang="ja-JP" sz="3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 </m:t>
                    </m:r>
                  </m:oMath>
                </a14:m>
                <a:r>
                  <a:rPr kumimoji="1" lang="ja-JP" altLang="en-US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は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1" lang="en-US" altLang="ja-JP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𝑎</m:t>
                        </m:r>
                      </m:e>
                    </m:acc>
                    <m:r>
                      <a:rPr kumimoji="1" lang="en-US" altLang="ja-JP" sz="3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, </m:t>
                    </m:r>
                    <m:acc>
                      <m:accPr>
                        <m:chr m:val="⃗"/>
                        <m:ctrlPr>
                          <a:rPr kumimoji="1" lang="en-US" altLang="ja-JP" sz="36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36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𝑏</m:t>
                        </m:r>
                      </m:e>
                    </m:acc>
                    <m:r>
                      <a:rPr kumimoji="1" lang="en-US" altLang="ja-JP" sz="3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 </m:t>
                    </m:r>
                  </m:oMath>
                </a14:m>
                <a:r>
                  <a:rPr kumimoji="1" lang="ja-JP" altLang="en-US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を用いて次のように表される。</a:t>
                </a:r>
                <a:endParaRPr kumimoji="1" lang="en-US" altLang="ja-JP" sz="36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Meiryo UI" pitchFamily="34" charset="-128"/>
                  <a:ea typeface="Meiryo UI" pitchFamily="34" charset="-128"/>
                  <a:cs typeface="Meiryo UI" pitchFamily="34" charset="-128"/>
                </a:endParaRPr>
              </a:p>
              <a:p>
                <a:pPr marL="514350" lvl="0" indent="-514350">
                  <a:lnSpc>
                    <a:spcPct val="90000"/>
                  </a:lnSpc>
                  <a:spcBef>
                    <a:spcPts val="1400"/>
                  </a:spcBef>
                  <a:defRPr/>
                </a:pPr>
                <a:endParaRPr kumimoji="1" lang="en-US" altLang="ja-JP" sz="3600" dirty="0">
                  <a:solidFill>
                    <a:schemeClr val="tx2"/>
                  </a:solidFill>
                  <a:latin typeface="Meiryo UI" pitchFamily="34" charset="-128"/>
                  <a:ea typeface="Meiryo UI" pitchFamily="34" charset="-128"/>
                  <a:cs typeface="Meiryo UI" pitchFamily="34" charset="-128"/>
                </a:endParaRPr>
              </a:p>
              <a:p>
                <a:pPr marL="514350" lvl="0" indent="-514350">
                  <a:lnSpc>
                    <a:spcPct val="90000"/>
                  </a:lnSpc>
                  <a:spcBef>
                    <a:spcPts val="140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en-US" altLang="ja-JP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kumimoji="1" lang="en-US" altLang="ja-JP" sz="360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  <m:t>A</m:t>
                          </m:r>
                          <m:r>
                            <m:rPr>
                              <m:sty m:val="p"/>
                            </m:rPr>
                            <a:rPr kumimoji="1" lang="en-US" altLang="ja-JP" sz="36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  <m:t>E</m:t>
                          </m:r>
                        </m:e>
                      </m:acc>
                      <m:r>
                        <a:rPr kumimoji="1" lang="en-US" altLang="ja-JP" sz="3600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Meiryo UI" pitchFamily="34" charset="-128"/>
                          <a:cs typeface="Meiryo UI" pitchFamily="34" charset="-128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kumimoji="1" lang="en-US" altLang="ja-JP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kumimoji="1" lang="en-US" altLang="ja-JP" sz="360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  <m:t>A</m:t>
                          </m:r>
                          <m:r>
                            <m:rPr>
                              <m:sty m:val="p"/>
                            </m:rPr>
                            <a:rPr kumimoji="1" lang="en-US" altLang="ja-JP" sz="36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  <m:t>B</m:t>
                          </m:r>
                        </m:e>
                      </m:acc>
                      <m:r>
                        <a:rPr kumimoji="1" lang="en-US" altLang="ja-JP" sz="3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Meiryo UI" pitchFamily="34" charset="-128"/>
                          <a:cs typeface="Meiryo UI" pitchFamily="34" charset="-128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kumimoji="1" lang="en-US" altLang="ja-JP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kumimoji="1" lang="en-US" altLang="ja-JP" sz="36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  <m:t>B</m:t>
                          </m:r>
                          <m:r>
                            <m:rPr>
                              <m:sty m:val="p"/>
                            </m:rPr>
                            <a:rPr kumimoji="1" lang="en-US" altLang="ja-JP" sz="360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  <m:t>E</m:t>
                          </m:r>
                        </m:e>
                      </m:acc>
                      <m:r>
                        <a:rPr kumimoji="1" lang="en-US" altLang="ja-JP" sz="3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Meiryo UI" pitchFamily="34" charset="-128"/>
                          <a:cs typeface="Meiryo UI" pitchFamily="34" charset="-128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kumimoji="1" lang="en-US" altLang="ja-JP" sz="3600" i="1" dirty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</m:ctrlPr>
                        </m:accPr>
                        <m:e>
                          <m:r>
                            <a:rPr kumimoji="1" lang="en-US" altLang="ja-JP" sz="3600" i="1" dirty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  <m:t>𝑎</m:t>
                          </m:r>
                        </m:e>
                      </m:acc>
                      <m:r>
                        <a:rPr kumimoji="1" lang="en-US" altLang="ja-JP" sz="3600" b="0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Meiryo UI" pitchFamily="34" charset="-128"/>
                          <a:cs typeface="Meiryo UI" pitchFamily="34" charset="-128"/>
                        </a:rPr>
                        <m:t>+2</m:t>
                      </m:r>
                      <m:acc>
                        <m:accPr>
                          <m:chr m:val="⃗"/>
                          <m:ctrlPr>
                            <a:rPr kumimoji="1" lang="en-US" altLang="ja-JP" sz="3600" b="0" i="1" dirty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</m:ctrlPr>
                        </m:accPr>
                        <m:e>
                          <m:r>
                            <a:rPr kumimoji="1" lang="en-US" altLang="ja-JP" sz="3600" b="0" i="1" dirty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kumimoji="1" lang="en-US" altLang="ja-JP" sz="36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mbria Math" panose="02040503050406030204" pitchFamily="18" charset="0"/>
                  <a:ea typeface="Meiryo UI" pitchFamily="34" charset="-128"/>
                  <a:cs typeface="Meiryo UI" pitchFamily="34" charset="-128"/>
                </a:endParaRPr>
              </a:p>
              <a:p>
                <a:pPr marL="514350" lvl="0" indent="-514350">
                  <a:lnSpc>
                    <a:spcPct val="90000"/>
                  </a:lnSpc>
                  <a:spcBef>
                    <a:spcPts val="1400"/>
                  </a:spcBef>
                  <a:defRPr/>
                </a:pPr>
                <a:endParaRPr kumimoji="1" lang="en-US" altLang="ja-JP" sz="36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Meiryo UI" pitchFamily="34" charset="-128"/>
                  <a:ea typeface="Meiryo UI" pitchFamily="34" charset="-128"/>
                  <a:cs typeface="Meiryo UI" pitchFamily="34" charset="-128"/>
                </a:endParaRPr>
              </a:p>
            </p:txBody>
          </p:sp>
        </mc:Choice>
        <mc:Fallback>
          <p:sp>
            <p:nvSpPr>
              <p:cNvPr id="13" name="コンテンツ プレースホルダー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241" y="1857638"/>
                <a:ext cx="5762029" cy="5000362"/>
              </a:xfrm>
              <a:prstGeom prst="rect">
                <a:avLst/>
              </a:prstGeom>
              <a:blipFill>
                <a:blip r:embed="rId2"/>
                <a:stretch>
                  <a:fillRect t="-3049" r="-5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oup 11">
            <a:extLst>
              <a:ext uri="{FF2B5EF4-FFF2-40B4-BE49-F238E27FC236}">
                <a16:creationId xmlns:a16="http://schemas.microsoft.com/office/drawing/2014/main" id="{4A06D4B7-80D6-4816-ADA4-3856705F7FD6}"/>
              </a:ext>
            </a:extLst>
          </p:cNvPr>
          <p:cNvGrpSpPr/>
          <p:nvPr/>
        </p:nvGrpSpPr>
        <p:grpSpPr>
          <a:xfrm>
            <a:off x="6968851" y="1389362"/>
            <a:ext cx="4407386" cy="5112568"/>
            <a:chOff x="6464049" y="1348217"/>
            <a:chExt cx="4407386" cy="5112568"/>
          </a:xfrm>
        </p:grpSpPr>
        <p:sp>
          <p:nvSpPr>
            <p:cNvPr id="3" name="Hexagon 2">
              <a:extLst>
                <a:ext uri="{FF2B5EF4-FFF2-40B4-BE49-F238E27FC236}">
                  <a16:creationId xmlns:a16="http://schemas.microsoft.com/office/drawing/2014/main" id="{ECB8A9B0-3C50-4091-B604-AEFD3BC24266}"/>
                </a:ext>
              </a:extLst>
            </p:cNvPr>
            <p:cNvSpPr/>
            <p:nvPr/>
          </p:nvSpPr>
          <p:spPr>
            <a:xfrm rot="5400000">
              <a:off x="6111458" y="1700808"/>
              <a:ext cx="5112568" cy="4407386"/>
            </a:xfrm>
            <a:prstGeom prst="hexagon">
              <a:avLst/>
            </a:prstGeom>
            <a:noFill/>
            <a:ln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575D6101-80C8-4E00-8919-986BF6127313}"/>
                </a:ext>
              </a:extLst>
            </p:cNvPr>
            <p:cNvCxnSpPr>
              <a:stCxn id="3" idx="2"/>
              <a:endCxn id="3" idx="5"/>
            </p:cNvCxnSpPr>
            <p:nvPr/>
          </p:nvCxnSpPr>
          <p:spPr>
            <a:xfrm>
              <a:off x="6464050" y="2450064"/>
              <a:ext cx="4407384" cy="2908875"/>
            </a:xfrm>
            <a:prstGeom prst="line">
              <a:avLst/>
            </a:prstGeom>
            <a:ln w="12700">
              <a:solidFill>
                <a:schemeClr val="accent1">
                  <a:lumMod val="50000"/>
                </a:schemeClr>
              </a:solidFill>
              <a:prstDash val="dash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49432E8-440A-480C-8344-1EA36C72CDF5}"/>
                </a:ext>
              </a:extLst>
            </p:cNvPr>
            <p:cNvCxnSpPr>
              <a:stCxn id="3" idx="1"/>
              <a:endCxn id="3" idx="4"/>
            </p:cNvCxnSpPr>
            <p:nvPr/>
          </p:nvCxnSpPr>
          <p:spPr>
            <a:xfrm flipV="1">
              <a:off x="6464050" y="2450064"/>
              <a:ext cx="4407384" cy="2908875"/>
            </a:xfrm>
            <a:prstGeom prst="line">
              <a:avLst/>
            </a:prstGeom>
            <a:ln w="12700">
              <a:solidFill>
                <a:schemeClr val="accent1">
                  <a:lumMod val="50000"/>
                </a:schemeClr>
              </a:solidFill>
              <a:prstDash val="dash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61C45C8-85B0-43D2-A292-D9B0DEC6FF9A}"/>
                </a:ext>
              </a:extLst>
            </p:cNvPr>
            <p:cNvCxnSpPr>
              <a:stCxn id="3" idx="3"/>
              <a:endCxn id="3" idx="0"/>
            </p:cNvCxnSpPr>
            <p:nvPr/>
          </p:nvCxnSpPr>
          <p:spPr>
            <a:xfrm>
              <a:off x="8667742" y="1348217"/>
              <a:ext cx="0" cy="5112568"/>
            </a:xfrm>
            <a:prstGeom prst="line">
              <a:avLst/>
            </a:prstGeom>
            <a:ln w="12700">
              <a:solidFill>
                <a:schemeClr val="accent1">
                  <a:lumMod val="50000"/>
                </a:schemeClr>
              </a:solidFill>
              <a:prstDash val="dash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98D3592-AFEF-4F6B-B056-7D479B0B09DD}"/>
                  </a:ext>
                </a:extLst>
              </p:cNvPr>
              <p:cNvSpPr txBox="1"/>
              <p:nvPr/>
            </p:nvSpPr>
            <p:spPr>
              <a:xfrm>
                <a:off x="8936167" y="635189"/>
                <a:ext cx="472751" cy="6335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kumimoji="1" lang="en-US" altLang="ja-JP" sz="4000" b="0" i="0" baseline="-2500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oMath>
                  </m:oMathPara>
                </a14:m>
                <a:endParaRPr kumimoji="1" lang="ja-JP" altLang="en-US" sz="4000" baseline="-25000" dirty="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98D3592-AFEF-4F6B-B056-7D479B0B09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6167" y="635189"/>
                <a:ext cx="472751" cy="6335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AB84676-E6E4-4A54-B9D0-AFF2825649F8}"/>
                  </a:ext>
                </a:extLst>
              </p:cNvPr>
              <p:cNvSpPr txBox="1"/>
              <p:nvPr/>
            </p:nvSpPr>
            <p:spPr>
              <a:xfrm>
                <a:off x="6528822" y="1857638"/>
                <a:ext cx="472751" cy="6335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kumimoji="1" lang="en-US" altLang="ja-JP" sz="4000" b="0" i="0" baseline="-2500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oMath>
                  </m:oMathPara>
                </a14:m>
                <a:endParaRPr kumimoji="1" lang="ja-JP" altLang="en-US" sz="4000" baseline="-25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AB84676-E6E4-4A54-B9D0-AFF2825649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8822" y="1857638"/>
                <a:ext cx="472751" cy="63357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6A5E2D3-E2C3-4780-B84A-98521544BA73}"/>
                  </a:ext>
                </a:extLst>
              </p:cNvPr>
              <p:cNvSpPr txBox="1"/>
              <p:nvPr/>
            </p:nvSpPr>
            <p:spPr>
              <a:xfrm>
                <a:off x="6528822" y="5083298"/>
                <a:ext cx="472751" cy="6335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kumimoji="1" lang="en-US" altLang="ja-JP" sz="4000" b="0" i="0" baseline="-2500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oMath>
                  </m:oMathPara>
                </a14:m>
                <a:endParaRPr kumimoji="1" lang="ja-JP" altLang="en-US" sz="4000" baseline="-25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6A5E2D3-E2C3-4780-B84A-98521544BA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8822" y="5083298"/>
                <a:ext cx="472751" cy="63357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7D5B867-4BA3-4E6E-B823-5BA62B90D362}"/>
                  </a:ext>
                </a:extLst>
              </p:cNvPr>
              <p:cNvSpPr txBox="1"/>
              <p:nvPr/>
            </p:nvSpPr>
            <p:spPr>
              <a:xfrm>
                <a:off x="8936167" y="6185144"/>
                <a:ext cx="472751" cy="6335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kumimoji="1" lang="en-US" altLang="ja-JP" sz="4000" b="0" i="0" baseline="-2500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D</m:t>
                      </m:r>
                    </m:oMath>
                  </m:oMathPara>
                </a14:m>
                <a:endParaRPr kumimoji="1" lang="ja-JP" altLang="en-US" sz="4000" baseline="-25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7D5B867-4BA3-4E6E-B823-5BA62B90D3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6167" y="6185144"/>
                <a:ext cx="472751" cy="63357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3544CF2-A736-42DF-BAF4-6A700895028C}"/>
                  </a:ext>
                </a:extLst>
              </p:cNvPr>
              <p:cNvSpPr txBox="1"/>
              <p:nvPr/>
            </p:nvSpPr>
            <p:spPr>
              <a:xfrm>
                <a:off x="11258047" y="5083298"/>
                <a:ext cx="472751" cy="6335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kumimoji="1" lang="en-US" altLang="ja-JP" sz="4000" b="0" i="0" baseline="-2500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</m:oMath>
                  </m:oMathPara>
                </a14:m>
                <a:endParaRPr kumimoji="1" lang="ja-JP" altLang="en-US" sz="4000" baseline="-25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3544CF2-A736-42DF-BAF4-6A70089502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58047" y="5083298"/>
                <a:ext cx="472751" cy="63357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60C1A4A-D5CA-4829-9AEE-B11CC2F27B55}"/>
                  </a:ext>
                </a:extLst>
              </p:cNvPr>
              <p:cNvSpPr txBox="1"/>
              <p:nvPr/>
            </p:nvSpPr>
            <p:spPr>
              <a:xfrm>
                <a:off x="11297717" y="1857638"/>
                <a:ext cx="472751" cy="6335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kumimoji="1" lang="en-US" altLang="ja-JP" sz="4000" b="0" i="0" baseline="-2500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</m:oMath>
                  </m:oMathPara>
                </a14:m>
                <a:endParaRPr kumimoji="1" lang="ja-JP" altLang="en-US" sz="4000" baseline="-25000" dirty="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60C1A4A-D5CA-4829-9AEE-B11CC2F27B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97717" y="1857638"/>
                <a:ext cx="472751" cy="63357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35A41C9-4D0C-4644-9C1C-CE4758362135}"/>
                  </a:ext>
                </a:extLst>
              </p:cNvPr>
              <p:cNvSpPr txBox="1"/>
              <p:nvPr/>
            </p:nvSpPr>
            <p:spPr>
              <a:xfrm>
                <a:off x="8830716" y="3763994"/>
                <a:ext cx="472751" cy="6335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kumimoji="1" lang="en-US" altLang="ja-JP" sz="4000" b="0" i="0" baseline="-2500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O</m:t>
                      </m:r>
                    </m:oMath>
                  </m:oMathPara>
                </a14:m>
                <a:endParaRPr kumimoji="1" lang="ja-JP" altLang="en-US" sz="4000" baseline="-25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35A41C9-4D0C-4644-9C1C-CE47583621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0716" y="3763994"/>
                <a:ext cx="472751" cy="63357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>
            <a:extLst>
              <a:ext uri="{FF2B5EF4-FFF2-40B4-BE49-F238E27FC236}">
                <a16:creationId xmlns:a16="http://schemas.microsoft.com/office/drawing/2014/main" id="{DCE5B0CB-A304-4E86-B558-15973BC642FC}"/>
              </a:ext>
            </a:extLst>
          </p:cNvPr>
          <p:cNvSpPr/>
          <p:nvPr/>
        </p:nvSpPr>
        <p:spPr>
          <a:xfrm>
            <a:off x="9156889" y="3921767"/>
            <a:ext cx="59418" cy="59418"/>
          </a:xfrm>
          <a:prstGeom prst="ellipse">
            <a:avLst/>
          </a:prstGeom>
          <a:solidFill>
            <a:schemeClr val="tx2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B4A645F-2B19-4591-833D-7864E842B47F}"/>
              </a:ext>
            </a:extLst>
          </p:cNvPr>
          <p:cNvCxnSpPr>
            <a:cxnSpLocks/>
          </p:cNvCxnSpPr>
          <p:nvPr/>
        </p:nvCxnSpPr>
        <p:spPr>
          <a:xfrm flipH="1">
            <a:off x="6886501" y="1268760"/>
            <a:ext cx="2270388" cy="1152128"/>
          </a:xfrm>
          <a:prstGeom prst="straightConnector1">
            <a:avLst/>
          </a:prstGeom>
          <a:ln w="57150">
            <a:solidFill>
              <a:schemeClr val="accent1">
                <a:lumMod val="50000"/>
              </a:schemeClr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594069D-2AD2-4CE0-ADBA-4736CE666DD5}"/>
              </a:ext>
            </a:extLst>
          </p:cNvPr>
          <p:cNvCxnSpPr>
            <a:cxnSpLocks/>
          </p:cNvCxnSpPr>
          <p:nvPr/>
        </p:nvCxnSpPr>
        <p:spPr>
          <a:xfrm>
            <a:off x="9172545" y="1268760"/>
            <a:ext cx="2286039" cy="1147645"/>
          </a:xfrm>
          <a:prstGeom prst="straightConnector1">
            <a:avLst/>
          </a:prstGeom>
          <a:ln w="57150">
            <a:solidFill>
              <a:schemeClr val="accent1">
                <a:lumMod val="50000"/>
              </a:schemeClr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581AE44-7BFC-4DB0-AB1D-C04F8F2E3B89}"/>
                  </a:ext>
                </a:extLst>
              </p:cNvPr>
              <p:cNvSpPr txBox="1"/>
              <p:nvPr/>
            </p:nvSpPr>
            <p:spPr>
              <a:xfrm>
                <a:off x="7734212" y="1364693"/>
                <a:ext cx="574966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581AE44-7BFC-4DB0-AB1D-C04F8F2E3B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4212" y="1364693"/>
                <a:ext cx="574966" cy="48013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C084DB7-9512-4B49-A73D-4E2ECA9C4291}"/>
                  </a:ext>
                </a:extLst>
              </p:cNvPr>
              <p:cNvSpPr txBox="1"/>
              <p:nvPr/>
            </p:nvSpPr>
            <p:spPr>
              <a:xfrm>
                <a:off x="10108750" y="1307302"/>
                <a:ext cx="567655" cy="5374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C084DB7-9512-4B49-A73D-4E2ECA9C42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8750" y="1307302"/>
                <a:ext cx="567655" cy="53745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1A7F84BE-AB00-468A-A11E-A7FDCB38DD13}"/>
              </a:ext>
            </a:extLst>
          </p:cNvPr>
          <p:cNvCxnSpPr>
            <a:cxnSpLocks/>
            <a:stCxn id="3" idx="3"/>
          </p:cNvCxnSpPr>
          <p:nvPr/>
        </p:nvCxnSpPr>
        <p:spPr>
          <a:xfrm>
            <a:off x="9172544" y="1389362"/>
            <a:ext cx="2216425" cy="4010721"/>
          </a:xfrm>
          <a:prstGeom prst="straightConnector1">
            <a:avLst/>
          </a:prstGeom>
          <a:ln w="57150">
            <a:solidFill>
              <a:srgbClr val="FF0000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7951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4" grpId="0" animBg="1"/>
      <p:bldP spid="28" grpId="0"/>
      <p:bldP spid="2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</p:spPr>
        <p:txBody>
          <a:bodyPr/>
          <a:lstStyle/>
          <a:p>
            <a:r>
              <a:rPr kumimoji="1" lang="ja-JP" altLang="en-US" dirty="0">
                <a:solidFill>
                  <a:schemeClr val="tx2"/>
                </a:solidFill>
              </a:rPr>
              <a:t>練習７の解答</a:t>
            </a:r>
            <a:endParaRPr kumimoji="1" lang="ja-JP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コンテンツ プレースホルダー 13"/>
              <p:cNvSpPr txBox="1">
                <a:spLocks/>
              </p:cNvSpPr>
              <p:nvPr/>
            </p:nvSpPr>
            <p:spPr>
              <a:xfrm>
                <a:off x="766792" y="1420130"/>
                <a:ext cx="5762029" cy="2291442"/>
              </a:xfrm>
              <a:prstGeom prst="rect">
                <a:avLst/>
              </a:prstGeom>
            </p:spPr>
            <p:txBody>
              <a:bodyPr/>
              <a:lstStyle/>
              <a:p>
                <a:pPr marL="514350" lvl="0" indent="-514350">
                  <a:lnSpc>
                    <a:spcPct val="90000"/>
                  </a:lnSpc>
                  <a:spcBef>
                    <a:spcPts val="1400"/>
                  </a:spcBef>
                  <a:defRPr/>
                </a:pPr>
                <a:r>
                  <a:rPr kumimoji="1" lang="ja-JP" altLang="en-US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　　正六角形 </a:t>
                </a:r>
                <a:r>
                  <a:rPr kumimoji="1" lang="en-US" altLang="ja-JP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ABCDEF </a:t>
                </a:r>
                <a:r>
                  <a:rPr kumimoji="1" lang="ja-JP" altLang="en-US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において、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1" lang="en-US" altLang="ja-JP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kumimoji="1" lang="en-US" altLang="ja-JP" sz="36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AB</m:t>
                        </m:r>
                      </m:e>
                    </m:acc>
                    <m:r>
                      <a:rPr kumimoji="1" lang="en-US" altLang="ja-JP" sz="3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=</m:t>
                    </m:r>
                    <m:acc>
                      <m:accPr>
                        <m:chr m:val="⃗"/>
                        <m:ctrlPr>
                          <a:rPr kumimoji="1" lang="en-US" altLang="ja-JP" sz="36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36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𝑎</m:t>
                        </m:r>
                      </m:e>
                    </m:acc>
                    <m:r>
                      <a:rPr kumimoji="1" lang="en-US" altLang="ja-JP" sz="3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, </m:t>
                    </m:r>
                    <m:acc>
                      <m:accPr>
                        <m:chr m:val="⃗"/>
                        <m:ctrlPr>
                          <a:rPr kumimoji="1" lang="en-US" altLang="ja-JP" sz="36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kumimoji="1" lang="en-US" altLang="ja-JP" sz="360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A</m:t>
                        </m:r>
                        <m:r>
                          <m:rPr>
                            <m:sty m:val="p"/>
                          </m:rPr>
                          <a:rPr kumimoji="1" lang="en-US" altLang="ja-JP" sz="3600" b="0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F</m:t>
                        </m:r>
                      </m:e>
                    </m:acc>
                    <m:r>
                      <a:rPr kumimoji="1" lang="en-US" altLang="ja-JP" sz="3600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=</m:t>
                    </m:r>
                    <m:acc>
                      <m:accPr>
                        <m:chr m:val="⃗"/>
                        <m:ctrlPr>
                          <a:rPr kumimoji="1" lang="en-US" altLang="ja-JP" sz="36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36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𝑏</m:t>
                        </m:r>
                      </m:e>
                    </m:acc>
                  </m:oMath>
                </a14:m>
                <a:r>
                  <a:rPr kumimoji="1" lang="ja-JP" altLang="en-US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 とすると、</a:t>
                </a:r>
                <a14:m>
                  <m:oMath xmlns:m="http://schemas.openxmlformats.org/officeDocument/2006/math">
                    <m:r>
                      <a:rPr kumimoji="1" lang="ja-JP" altLang="en-US" sz="3600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ベクトル</m:t>
                    </m:r>
                    <m:r>
                      <a:rPr kumimoji="1" lang="en-US" altLang="ja-JP" sz="3600" b="0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 </m:t>
                    </m:r>
                    <m:acc>
                      <m:accPr>
                        <m:chr m:val="⃗"/>
                        <m:ctrlPr>
                          <a:rPr kumimoji="1" lang="en-US" altLang="ja-JP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kumimoji="1" lang="en-US" altLang="ja-JP" sz="36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AD</m:t>
                        </m:r>
                      </m:e>
                    </m:acc>
                    <m:r>
                      <a:rPr kumimoji="1" lang="en-US" altLang="ja-JP" sz="3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,</m:t>
                    </m:r>
                    <m:acc>
                      <m:accPr>
                        <m:chr m:val="⃗"/>
                        <m:ctrlPr>
                          <a:rPr kumimoji="1" lang="en-US" altLang="ja-JP" sz="36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kumimoji="1" lang="en-US" altLang="ja-JP" sz="360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D</m:t>
                        </m:r>
                        <m:r>
                          <m:rPr>
                            <m:sty m:val="p"/>
                          </m:rPr>
                          <a:rPr kumimoji="1" lang="en-US" altLang="ja-JP" sz="3600" b="0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F</m:t>
                        </m:r>
                      </m:e>
                    </m:acc>
                    <m:r>
                      <a:rPr kumimoji="1" lang="en-US" altLang="ja-JP" sz="36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,</m:t>
                    </m:r>
                    <m:acc>
                      <m:accPr>
                        <m:chr m:val="⃗"/>
                        <m:ctrlPr>
                          <a:rPr kumimoji="1" lang="en-US" altLang="ja-JP" sz="36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kumimoji="1" lang="en-US" altLang="ja-JP" sz="3600" b="0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CE</m:t>
                        </m:r>
                      </m:e>
                    </m:acc>
                  </m:oMath>
                </a14:m>
                <a:r>
                  <a:rPr kumimoji="1" lang="ja-JP" altLang="en-US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を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1" lang="en-US" altLang="ja-JP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𝑎</m:t>
                        </m:r>
                      </m:e>
                    </m:acc>
                    <m:r>
                      <a:rPr kumimoji="1" lang="en-US" altLang="ja-JP" sz="3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, </m:t>
                    </m:r>
                    <m:acc>
                      <m:accPr>
                        <m:chr m:val="⃗"/>
                        <m:ctrlPr>
                          <a:rPr kumimoji="1" lang="en-US" altLang="ja-JP" sz="36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36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𝑏</m:t>
                        </m:r>
                      </m:e>
                    </m:acc>
                    <m:r>
                      <a:rPr kumimoji="1" lang="en-US" altLang="ja-JP" sz="3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 </m:t>
                    </m:r>
                  </m:oMath>
                </a14:m>
                <a:r>
                  <a:rPr kumimoji="1" lang="ja-JP" altLang="en-US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を用いて表せ。</a:t>
                </a:r>
                <a:endParaRPr kumimoji="1" lang="en-US" altLang="ja-JP" sz="36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Meiryo UI" pitchFamily="34" charset="-128"/>
                  <a:ea typeface="Meiryo UI" pitchFamily="34" charset="-128"/>
                  <a:cs typeface="Meiryo UI" pitchFamily="34" charset="-128"/>
                </a:endParaRPr>
              </a:p>
            </p:txBody>
          </p:sp>
        </mc:Choice>
        <mc:Fallback>
          <p:sp>
            <p:nvSpPr>
              <p:cNvPr id="13" name="コンテンツ プレースホルダー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792" y="1420130"/>
                <a:ext cx="5762029" cy="2291442"/>
              </a:xfrm>
              <a:prstGeom prst="rect">
                <a:avLst/>
              </a:prstGeom>
              <a:blipFill>
                <a:blip r:embed="rId2"/>
                <a:stretch>
                  <a:fillRect t="-6649" b="-904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oup 11">
            <a:extLst>
              <a:ext uri="{FF2B5EF4-FFF2-40B4-BE49-F238E27FC236}">
                <a16:creationId xmlns:a16="http://schemas.microsoft.com/office/drawing/2014/main" id="{4A06D4B7-80D6-4816-ADA4-3856705F7FD6}"/>
              </a:ext>
            </a:extLst>
          </p:cNvPr>
          <p:cNvGrpSpPr/>
          <p:nvPr/>
        </p:nvGrpSpPr>
        <p:grpSpPr>
          <a:xfrm>
            <a:off x="6968851" y="1389362"/>
            <a:ext cx="4407386" cy="5112568"/>
            <a:chOff x="6464049" y="1348217"/>
            <a:chExt cx="4407386" cy="5112568"/>
          </a:xfrm>
        </p:grpSpPr>
        <p:sp>
          <p:nvSpPr>
            <p:cNvPr id="3" name="Hexagon 2">
              <a:extLst>
                <a:ext uri="{FF2B5EF4-FFF2-40B4-BE49-F238E27FC236}">
                  <a16:creationId xmlns:a16="http://schemas.microsoft.com/office/drawing/2014/main" id="{ECB8A9B0-3C50-4091-B604-AEFD3BC24266}"/>
                </a:ext>
              </a:extLst>
            </p:cNvPr>
            <p:cNvSpPr/>
            <p:nvPr/>
          </p:nvSpPr>
          <p:spPr>
            <a:xfrm rot="5400000">
              <a:off x="6111458" y="1700808"/>
              <a:ext cx="5112568" cy="4407386"/>
            </a:xfrm>
            <a:prstGeom prst="hexagon">
              <a:avLst/>
            </a:prstGeom>
            <a:noFill/>
            <a:ln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575D6101-80C8-4E00-8919-986BF6127313}"/>
                </a:ext>
              </a:extLst>
            </p:cNvPr>
            <p:cNvCxnSpPr>
              <a:stCxn id="3" idx="2"/>
              <a:endCxn id="3" idx="5"/>
            </p:cNvCxnSpPr>
            <p:nvPr/>
          </p:nvCxnSpPr>
          <p:spPr>
            <a:xfrm>
              <a:off x="6464050" y="2450064"/>
              <a:ext cx="4407384" cy="2908875"/>
            </a:xfrm>
            <a:prstGeom prst="line">
              <a:avLst/>
            </a:prstGeom>
            <a:ln w="12700">
              <a:solidFill>
                <a:schemeClr val="accent1">
                  <a:lumMod val="50000"/>
                </a:schemeClr>
              </a:solidFill>
              <a:prstDash val="dash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49432E8-440A-480C-8344-1EA36C72CDF5}"/>
                </a:ext>
              </a:extLst>
            </p:cNvPr>
            <p:cNvCxnSpPr>
              <a:stCxn id="3" idx="1"/>
              <a:endCxn id="3" idx="4"/>
            </p:cNvCxnSpPr>
            <p:nvPr/>
          </p:nvCxnSpPr>
          <p:spPr>
            <a:xfrm flipV="1">
              <a:off x="6464050" y="2450064"/>
              <a:ext cx="4407384" cy="2908875"/>
            </a:xfrm>
            <a:prstGeom prst="line">
              <a:avLst/>
            </a:prstGeom>
            <a:ln w="12700">
              <a:solidFill>
                <a:schemeClr val="accent1">
                  <a:lumMod val="50000"/>
                </a:schemeClr>
              </a:solidFill>
              <a:prstDash val="dash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61C45C8-85B0-43D2-A292-D9B0DEC6FF9A}"/>
                </a:ext>
              </a:extLst>
            </p:cNvPr>
            <p:cNvCxnSpPr>
              <a:stCxn id="3" idx="3"/>
              <a:endCxn id="3" idx="0"/>
            </p:cNvCxnSpPr>
            <p:nvPr/>
          </p:nvCxnSpPr>
          <p:spPr>
            <a:xfrm>
              <a:off x="8667742" y="1348217"/>
              <a:ext cx="0" cy="5112568"/>
            </a:xfrm>
            <a:prstGeom prst="line">
              <a:avLst/>
            </a:prstGeom>
            <a:ln w="12700">
              <a:solidFill>
                <a:schemeClr val="accent1">
                  <a:lumMod val="50000"/>
                </a:schemeClr>
              </a:solidFill>
              <a:prstDash val="dash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98D3592-AFEF-4F6B-B056-7D479B0B09DD}"/>
                  </a:ext>
                </a:extLst>
              </p:cNvPr>
              <p:cNvSpPr txBox="1"/>
              <p:nvPr/>
            </p:nvSpPr>
            <p:spPr>
              <a:xfrm>
                <a:off x="8936167" y="635189"/>
                <a:ext cx="472751" cy="6335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kumimoji="1" lang="en-US" altLang="ja-JP" sz="4000" b="0" i="0" baseline="-2500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oMath>
                  </m:oMathPara>
                </a14:m>
                <a:endParaRPr kumimoji="1" lang="ja-JP" altLang="en-US" sz="4000" baseline="-25000" dirty="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98D3592-AFEF-4F6B-B056-7D479B0B09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6167" y="635189"/>
                <a:ext cx="472751" cy="6335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AB84676-E6E4-4A54-B9D0-AFF2825649F8}"/>
                  </a:ext>
                </a:extLst>
              </p:cNvPr>
              <p:cNvSpPr txBox="1"/>
              <p:nvPr/>
            </p:nvSpPr>
            <p:spPr>
              <a:xfrm>
                <a:off x="6528822" y="1857638"/>
                <a:ext cx="472751" cy="6335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kumimoji="1" lang="en-US" altLang="ja-JP" sz="4000" b="0" i="0" baseline="-2500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oMath>
                  </m:oMathPara>
                </a14:m>
                <a:endParaRPr kumimoji="1" lang="ja-JP" altLang="en-US" sz="4000" baseline="-25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AB84676-E6E4-4A54-B9D0-AFF2825649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8822" y="1857638"/>
                <a:ext cx="472751" cy="63357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6A5E2D3-E2C3-4780-B84A-98521544BA73}"/>
                  </a:ext>
                </a:extLst>
              </p:cNvPr>
              <p:cNvSpPr txBox="1"/>
              <p:nvPr/>
            </p:nvSpPr>
            <p:spPr>
              <a:xfrm>
                <a:off x="6528822" y="5083298"/>
                <a:ext cx="472751" cy="6335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kumimoji="1" lang="en-US" altLang="ja-JP" sz="4000" b="0" i="0" baseline="-2500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oMath>
                  </m:oMathPara>
                </a14:m>
                <a:endParaRPr kumimoji="1" lang="ja-JP" altLang="en-US" sz="4000" baseline="-25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6A5E2D3-E2C3-4780-B84A-98521544BA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8822" y="5083298"/>
                <a:ext cx="472751" cy="63357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7D5B867-4BA3-4E6E-B823-5BA62B90D362}"/>
                  </a:ext>
                </a:extLst>
              </p:cNvPr>
              <p:cNvSpPr txBox="1"/>
              <p:nvPr/>
            </p:nvSpPr>
            <p:spPr>
              <a:xfrm>
                <a:off x="8936167" y="6185144"/>
                <a:ext cx="472751" cy="6335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kumimoji="1" lang="en-US" altLang="ja-JP" sz="4000" b="0" i="0" baseline="-2500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D</m:t>
                      </m:r>
                    </m:oMath>
                  </m:oMathPara>
                </a14:m>
                <a:endParaRPr kumimoji="1" lang="ja-JP" altLang="en-US" sz="4000" baseline="-25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7D5B867-4BA3-4E6E-B823-5BA62B90D3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6167" y="6185144"/>
                <a:ext cx="472751" cy="63357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3544CF2-A736-42DF-BAF4-6A700895028C}"/>
                  </a:ext>
                </a:extLst>
              </p:cNvPr>
              <p:cNvSpPr txBox="1"/>
              <p:nvPr/>
            </p:nvSpPr>
            <p:spPr>
              <a:xfrm>
                <a:off x="11258047" y="5083298"/>
                <a:ext cx="472751" cy="6335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kumimoji="1" lang="en-US" altLang="ja-JP" sz="4000" b="0" i="0" baseline="-2500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</m:oMath>
                  </m:oMathPara>
                </a14:m>
                <a:endParaRPr kumimoji="1" lang="ja-JP" altLang="en-US" sz="4000" baseline="-25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3544CF2-A736-42DF-BAF4-6A70089502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58047" y="5083298"/>
                <a:ext cx="472751" cy="63357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60C1A4A-D5CA-4829-9AEE-B11CC2F27B55}"/>
                  </a:ext>
                </a:extLst>
              </p:cNvPr>
              <p:cNvSpPr txBox="1"/>
              <p:nvPr/>
            </p:nvSpPr>
            <p:spPr>
              <a:xfrm>
                <a:off x="11297717" y="1857638"/>
                <a:ext cx="472751" cy="6335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kumimoji="1" lang="en-US" altLang="ja-JP" sz="4000" b="0" i="0" baseline="-2500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</m:oMath>
                  </m:oMathPara>
                </a14:m>
                <a:endParaRPr kumimoji="1" lang="ja-JP" altLang="en-US" sz="4000" baseline="-25000" dirty="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60C1A4A-D5CA-4829-9AEE-B11CC2F27B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97717" y="1857638"/>
                <a:ext cx="472751" cy="63357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35A41C9-4D0C-4644-9C1C-CE4758362135}"/>
                  </a:ext>
                </a:extLst>
              </p:cNvPr>
              <p:cNvSpPr txBox="1"/>
              <p:nvPr/>
            </p:nvSpPr>
            <p:spPr>
              <a:xfrm>
                <a:off x="8830716" y="3763994"/>
                <a:ext cx="472751" cy="6335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kumimoji="1" lang="en-US" altLang="ja-JP" sz="4000" b="0" i="0" baseline="-2500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O</m:t>
                      </m:r>
                    </m:oMath>
                  </m:oMathPara>
                </a14:m>
                <a:endParaRPr kumimoji="1" lang="ja-JP" altLang="en-US" sz="4000" baseline="-25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35A41C9-4D0C-4644-9C1C-CE47583621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0716" y="3763994"/>
                <a:ext cx="472751" cy="63357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>
            <a:extLst>
              <a:ext uri="{FF2B5EF4-FFF2-40B4-BE49-F238E27FC236}">
                <a16:creationId xmlns:a16="http://schemas.microsoft.com/office/drawing/2014/main" id="{DCE5B0CB-A304-4E86-B558-15973BC642FC}"/>
              </a:ext>
            </a:extLst>
          </p:cNvPr>
          <p:cNvSpPr/>
          <p:nvPr/>
        </p:nvSpPr>
        <p:spPr>
          <a:xfrm>
            <a:off x="9156889" y="3921767"/>
            <a:ext cx="59418" cy="59418"/>
          </a:xfrm>
          <a:prstGeom prst="ellipse">
            <a:avLst/>
          </a:prstGeom>
          <a:solidFill>
            <a:schemeClr val="tx2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B4A645F-2B19-4591-833D-7864E842B47F}"/>
              </a:ext>
            </a:extLst>
          </p:cNvPr>
          <p:cNvCxnSpPr>
            <a:cxnSpLocks/>
          </p:cNvCxnSpPr>
          <p:nvPr/>
        </p:nvCxnSpPr>
        <p:spPr>
          <a:xfrm flipH="1">
            <a:off x="6886501" y="1268760"/>
            <a:ext cx="2270388" cy="1152128"/>
          </a:xfrm>
          <a:prstGeom prst="straightConnector1">
            <a:avLst/>
          </a:prstGeom>
          <a:ln w="57150">
            <a:solidFill>
              <a:schemeClr val="accent1">
                <a:lumMod val="50000"/>
              </a:schemeClr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594069D-2AD2-4CE0-ADBA-4736CE666DD5}"/>
              </a:ext>
            </a:extLst>
          </p:cNvPr>
          <p:cNvCxnSpPr>
            <a:cxnSpLocks/>
          </p:cNvCxnSpPr>
          <p:nvPr/>
        </p:nvCxnSpPr>
        <p:spPr>
          <a:xfrm>
            <a:off x="9172545" y="1268760"/>
            <a:ext cx="2286039" cy="1147645"/>
          </a:xfrm>
          <a:prstGeom prst="straightConnector1">
            <a:avLst/>
          </a:prstGeom>
          <a:ln w="57150">
            <a:solidFill>
              <a:schemeClr val="accent1">
                <a:lumMod val="50000"/>
              </a:schemeClr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581AE44-7BFC-4DB0-AB1D-C04F8F2E3B89}"/>
                  </a:ext>
                </a:extLst>
              </p:cNvPr>
              <p:cNvSpPr txBox="1"/>
              <p:nvPr/>
            </p:nvSpPr>
            <p:spPr>
              <a:xfrm>
                <a:off x="7734212" y="1364693"/>
                <a:ext cx="574966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581AE44-7BFC-4DB0-AB1D-C04F8F2E3B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4212" y="1364693"/>
                <a:ext cx="574966" cy="48013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C084DB7-9512-4B49-A73D-4E2ECA9C4291}"/>
                  </a:ext>
                </a:extLst>
              </p:cNvPr>
              <p:cNvSpPr txBox="1"/>
              <p:nvPr/>
            </p:nvSpPr>
            <p:spPr>
              <a:xfrm>
                <a:off x="10108750" y="1307302"/>
                <a:ext cx="567655" cy="5374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C084DB7-9512-4B49-A73D-4E2ECA9C42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8750" y="1307302"/>
                <a:ext cx="567655" cy="53745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1A7F84BE-AB00-468A-A11E-A7FDCB38DD13}"/>
              </a:ext>
            </a:extLst>
          </p:cNvPr>
          <p:cNvCxnSpPr>
            <a:cxnSpLocks/>
            <a:stCxn id="3" idx="3"/>
          </p:cNvCxnSpPr>
          <p:nvPr/>
        </p:nvCxnSpPr>
        <p:spPr>
          <a:xfrm>
            <a:off x="9172544" y="1389362"/>
            <a:ext cx="0" cy="5112568"/>
          </a:xfrm>
          <a:prstGeom prst="straightConnector1">
            <a:avLst/>
          </a:prstGeom>
          <a:ln w="57150">
            <a:solidFill>
              <a:srgbClr val="FF0000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コンテンツ プレースホルダー 13">
                <a:extLst>
                  <a:ext uri="{FF2B5EF4-FFF2-40B4-BE49-F238E27FC236}">
                    <a16:creationId xmlns:a16="http://schemas.microsoft.com/office/drawing/2014/main" id="{B5D8FA9D-9A23-4762-944F-33677030516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23183" y="3921767"/>
                <a:ext cx="5762029" cy="3174237"/>
              </a:xfrm>
              <a:prstGeom prst="rect">
                <a:avLst/>
              </a:prstGeom>
            </p:spPr>
            <p:txBody>
              <a:bodyPr/>
              <a:lstStyle/>
              <a:p>
                <a:pPr marL="457200" indent="-457200">
                  <a:lnSpc>
                    <a:spcPct val="90000"/>
                  </a:lnSpc>
                  <a:buFont typeface="Wingdings" panose="05000000000000000000" pitchFamily="2" charset="2"/>
                  <a:buChar char="ü"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1" lang="en-US" altLang="ja-JP" sz="360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kumimoji="1" lang="en-US" altLang="ja-JP" sz="360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A</m:t>
                        </m:r>
                        <m:r>
                          <m:rPr>
                            <m:sty m:val="p"/>
                          </m:rPr>
                          <a:rPr kumimoji="1" lang="en-US" altLang="ja-JP" sz="360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D</m:t>
                        </m:r>
                      </m:e>
                    </m:acc>
                    <m:r>
                      <a:rPr kumimoji="1" lang="en-US" altLang="ja-JP" sz="3600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=</m:t>
                    </m:r>
                    <m:r>
                      <a:rPr kumimoji="1" lang="en-US" altLang="ja-JP" sz="36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2</m:t>
                    </m:r>
                    <m:acc>
                      <m:accPr>
                        <m:chr m:val="⃗"/>
                        <m:ctrlPr>
                          <a:rPr kumimoji="1" lang="en-US" altLang="ja-JP" sz="36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kumimoji="1" lang="en-US" altLang="ja-JP" sz="360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A</m:t>
                        </m:r>
                        <m:r>
                          <m:rPr>
                            <m:sty m:val="p"/>
                          </m:rPr>
                          <a:rPr kumimoji="1" lang="en-US" altLang="ja-JP" sz="360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O</m:t>
                        </m:r>
                      </m:e>
                    </m:acc>
                    <m:r>
                      <a:rPr kumimoji="1" lang="en-US" altLang="ja-JP" sz="36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=</m:t>
                    </m:r>
                    <m:r>
                      <a:rPr kumimoji="1" lang="en-US" altLang="ja-JP" sz="36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2</m:t>
                    </m:r>
                    <m:r>
                      <a:rPr kumimoji="1" lang="en-US" altLang="ja-JP" sz="36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(</m:t>
                    </m:r>
                    <m:acc>
                      <m:accPr>
                        <m:chr m:val="⃗"/>
                        <m:ctrlPr>
                          <a:rPr kumimoji="1" lang="en-US" altLang="ja-JP" sz="36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36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𝑎</m:t>
                        </m:r>
                      </m:e>
                    </m:acc>
                    <m:r>
                      <a:rPr kumimoji="1" lang="en-US" altLang="ja-JP" sz="36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+</m:t>
                    </m:r>
                    <m:acc>
                      <m:accPr>
                        <m:chr m:val="⃗"/>
                        <m:ctrlPr>
                          <a:rPr kumimoji="1" lang="en-US" altLang="ja-JP" sz="36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36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𝑏</m:t>
                        </m:r>
                      </m:e>
                    </m:acc>
                    <m:r>
                      <a:rPr kumimoji="1" lang="en-US" altLang="ja-JP" sz="36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)</m:t>
                    </m:r>
                  </m:oMath>
                </a14:m>
                <a:endParaRPr kumimoji="1" lang="en-US" altLang="ja-JP" sz="3600" i="1" dirty="0">
                  <a:solidFill>
                    <a:schemeClr val="tx2"/>
                  </a:solidFill>
                  <a:latin typeface="Cambria Math" panose="02040503050406030204" pitchFamily="18" charset="0"/>
                  <a:ea typeface="Meiryo UI" pitchFamily="34" charset="-128"/>
                  <a:cs typeface="Meiryo UI" pitchFamily="34" charset="-128"/>
                </a:endParaRPr>
              </a:p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sz="3600" i="1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Meiryo UI" pitchFamily="34" charset="-128"/>
                          <a:cs typeface="Meiryo UI" pitchFamily="34" charset="-128"/>
                        </a:rPr>
                        <m:t>　</m:t>
                      </m:r>
                      <m:r>
                        <a:rPr kumimoji="1" lang="ja-JP" altLang="en-US" sz="3600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Meiryo UI" pitchFamily="34" charset="-128"/>
                          <a:cs typeface="Meiryo UI" pitchFamily="34" charset="-128"/>
                        </a:rPr>
                        <m:t>　</m:t>
                      </m:r>
                      <m:r>
                        <a:rPr kumimoji="1" lang="ja-JP" altLang="en-US" sz="3600" i="1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Meiryo UI" pitchFamily="34" charset="-128"/>
                          <a:cs typeface="Meiryo UI" pitchFamily="34" charset="-128"/>
                        </a:rPr>
                        <m:t>　</m:t>
                      </m:r>
                      <m:r>
                        <a:rPr kumimoji="1" lang="ja-JP" altLang="en-US" sz="3600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Meiryo UI" pitchFamily="34" charset="-128"/>
                          <a:cs typeface="Meiryo UI" pitchFamily="34" charset="-128"/>
                        </a:rPr>
                        <m:t>　</m:t>
                      </m:r>
                      <m:r>
                        <a:rPr kumimoji="1" lang="en-US" altLang="ja-JP" sz="36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Meiryo UI" pitchFamily="34" charset="-128"/>
                          <a:cs typeface="Meiryo UI" pitchFamily="34" charset="-128"/>
                        </a:rPr>
                        <m:t>=</m:t>
                      </m:r>
                      <m:r>
                        <a:rPr kumimoji="1" lang="en-US" altLang="ja-JP" sz="36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Meiryo UI" pitchFamily="34" charset="-128"/>
                          <a:cs typeface="Meiryo UI" pitchFamily="34" charset="-128"/>
                        </a:rPr>
                        <m:t>2</m:t>
                      </m:r>
                      <m:acc>
                        <m:accPr>
                          <m:chr m:val="⃗"/>
                          <m:ctrlPr>
                            <a:rPr kumimoji="1" lang="en-US" altLang="ja-JP" sz="3600" i="1" dirty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</m:ctrlPr>
                        </m:accPr>
                        <m:e>
                          <m:r>
                            <a:rPr kumimoji="1" lang="en-US" altLang="ja-JP" sz="3600" i="1" dirty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  <m:t>𝑎</m:t>
                          </m:r>
                        </m:e>
                      </m:acc>
                      <m:r>
                        <a:rPr kumimoji="1" lang="en-US" altLang="ja-JP" sz="3600" i="1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Meiryo UI" pitchFamily="34" charset="-128"/>
                          <a:cs typeface="Meiryo UI" pitchFamily="34" charset="-128"/>
                        </a:rPr>
                        <m:t>+</m:t>
                      </m:r>
                      <m:r>
                        <a:rPr kumimoji="1" lang="en-US" altLang="ja-JP" sz="3600" i="1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Meiryo UI" pitchFamily="34" charset="-128"/>
                          <a:cs typeface="Meiryo UI" pitchFamily="34" charset="-128"/>
                        </a:rPr>
                        <m:t>2</m:t>
                      </m:r>
                      <m:acc>
                        <m:accPr>
                          <m:chr m:val="⃗"/>
                          <m:ctrlPr>
                            <a:rPr kumimoji="1" lang="en-US" altLang="ja-JP" sz="3600" i="1" dirty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</m:ctrlPr>
                        </m:accPr>
                        <m:e>
                          <m:r>
                            <a:rPr kumimoji="1" lang="en-US" altLang="ja-JP" sz="3600" i="1" dirty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kumimoji="1" lang="en-US" altLang="ja-JP" sz="3600" dirty="0">
                  <a:solidFill>
                    <a:schemeClr val="tx2"/>
                  </a:solidFill>
                  <a:ea typeface="Meiryo UI" pitchFamily="34" charset="-128"/>
                  <a:cs typeface="Meiryo UI" pitchFamily="34" charset="-128"/>
                </a:endParaRPr>
              </a:p>
              <a:p>
                <a:pPr marL="457200" indent="-457200">
                  <a:lnSpc>
                    <a:spcPct val="90000"/>
                  </a:lnSpc>
                  <a:buFont typeface="Wingdings" panose="05000000000000000000" pitchFamily="2" charset="2"/>
                  <a:buChar char="ü"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1" lang="en-US" altLang="ja-JP" sz="36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kumimoji="1" lang="en-US" altLang="ja-JP" sz="360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D</m:t>
                        </m:r>
                        <m:r>
                          <m:rPr>
                            <m:sty m:val="p"/>
                          </m:rPr>
                          <a:rPr kumimoji="1" lang="en-US" altLang="ja-JP" sz="3600" b="0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F</m:t>
                        </m:r>
                      </m:e>
                    </m:acc>
                    <m:r>
                      <a:rPr kumimoji="1" lang="en-US" altLang="ja-JP" sz="3600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=</m:t>
                    </m:r>
                    <m:acc>
                      <m:accPr>
                        <m:chr m:val="⃗"/>
                        <m:ctrlPr>
                          <a:rPr kumimoji="1" lang="en-US" altLang="ja-JP" sz="36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kumimoji="1" lang="en-US" altLang="ja-JP" sz="3600" b="0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DE</m:t>
                        </m:r>
                      </m:e>
                    </m:acc>
                    <m:r>
                      <a:rPr kumimoji="1" lang="en-US" altLang="ja-JP" sz="36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+</m:t>
                    </m:r>
                    <m:acc>
                      <m:accPr>
                        <m:chr m:val="⃗"/>
                        <m:ctrlPr>
                          <a:rPr kumimoji="1" lang="en-US" altLang="ja-JP" sz="36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kumimoji="1" lang="en-US" altLang="ja-JP" sz="360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E</m:t>
                        </m:r>
                        <m:r>
                          <m:rPr>
                            <m:sty m:val="p"/>
                          </m:rPr>
                          <a:rPr kumimoji="1" lang="en-US" altLang="ja-JP" sz="3600" b="0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F</m:t>
                        </m:r>
                      </m:e>
                    </m:acc>
                  </m:oMath>
                </a14:m>
                <a:endParaRPr kumimoji="1" lang="en-US" altLang="ja-JP" sz="3600" i="1" dirty="0">
                  <a:solidFill>
                    <a:schemeClr val="tx2"/>
                  </a:solidFill>
                  <a:latin typeface="Cambria Math" panose="02040503050406030204" pitchFamily="18" charset="0"/>
                  <a:ea typeface="Meiryo UI" pitchFamily="34" charset="-128"/>
                  <a:cs typeface="Meiryo UI" pitchFamily="34" charset="-128"/>
                </a:endParaRPr>
              </a:p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Meiryo UI" pitchFamily="34" charset="-128"/>
                          <a:cs typeface="Meiryo UI" pitchFamily="34" charset="-128"/>
                        </a:rPr>
                        <m:t>=−</m:t>
                      </m:r>
                      <m:acc>
                        <m:accPr>
                          <m:chr m:val="⃗"/>
                          <m:ctrlPr>
                            <a:rPr kumimoji="1" lang="en-US" altLang="ja-JP" sz="3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</m:ctrlPr>
                        </m:accPr>
                        <m:e>
                          <m:r>
                            <a:rPr kumimoji="1" lang="en-US" altLang="ja-JP" sz="3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  <m:t>𝑎</m:t>
                          </m:r>
                        </m:e>
                      </m:acc>
                      <m:r>
                        <a:rPr kumimoji="1" lang="en-US" altLang="ja-JP" sz="3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Meiryo UI" pitchFamily="34" charset="-128"/>
                          <a:cs typeface="Meiryo UI" pitchFamily="34" charset="-128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kumimoji="1" lang="en-US" altLang="ja-JP" sz="3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</m:ctrlPr>
                        </m:accPr>
                        <m:e>
                          <m:r>
                            <a:rPr kumimoji="1" lang="en-US" altLang="ja-JP" sz="3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  <m:t>𝑎</m:t>
                          </m:r>
                        </m:e>
                      </m:acc>
                      <m:r>
                        <a:rPr kumimoji="1" lang="en-US" altLang="ja-JP" sz="3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Meiryo UI" pitchFamily="34" charset="-128"/>
                          <a:cs typeface="Meiryo UI" pitchFamily="34" charset="-128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kumimoji="1" lang="en-US" altLang="ja-JP" sz="3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</m:ctrlPr>
                        </m:accPr>
                        <m:e>
                          <m:r>
                            <a:rPr kumimoji="1" lang="en-US" altLang="ja-JP" sz="3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  <m:t>𝑏</m:t>
                          </m:r>
                        </m:e>
                      </m:acc>
                      <m:r>
                        <a:rPr kumimoji="1" lang="en-US" altLang="ja-JP" sz="36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Meiryo UI" pitchFamily="34" charset="-128"/>
                          <a:cs typeface="Meiryo UI" pitchFamily="34" charset="-128"/>
                        </a:rPr>
                        <m:t>=</m:t>
                      </m:r>
                      <m:r>
                        <a:rPr kumimoji="1" lang="en-US" altLang="ja-JP" sz="3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Meiryo UI" pitchFamily="34" charset="-128"/>
                          <a:cs typeface="Meiryo UI" pitchFamily="34" charset="-128"/>
                        </a:rPr>
                        <m:t>−</m:t>
                      </m:r>
                      <m:r>
                        <a:rPr kumimoji="1" lang="en-US" altLang="ja-JP" sz="36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Meiryo UI" pitchFamily="34" charset="-128"/>
                          <a:cs typeface="Meiryo UI" pitchFamily="34" charset="-128"/>
                        </a:rPr>
                        <m:t>2</m:t>
                      </m:r>
                      <m:acc>
                        <m:accPr>
                          <m:chr m:val="⃗"/>
                          <m:ctrlPr>
                            <a:rPr kumimoji="1" lang="en-US" altLang="ja-JP" sz="3600" i="1" dirty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</m:ctrlPr>
                        </m:accPr>
                        <m:e>
                          <m:r>
                            <a:rPr kumimoji="1" lang="en-US" altLang="ja-JP" sz="3600" i="1" dirty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  <m:t>𝑎</m:t>
                          </m:r>
                        </m:e>
                      </m:acc>
                      <m:r>
                        <a:rPr kumimoji="1" lang="en-US" altLang="ja-JP" sz="3600" b="0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Meiryo UI" pitchFamily="34" charset="-128"/>
                          <a:cs typeface="Meiryo UI" pitchFamily="34" charset="-128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kumimoji="1" lang="en-US" altLang="ja-JP" sz="3600" i="1" dirty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</m:ctrlPr>
                        </m:accPr>
                        <m:e>
                          <m:r>
                            <a:rPr kumimoji="1" lang="en-US" altLang="ja-JP" sz="3600" i="1" dirty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kumimoji="1" lang="en-US" altLang="ja-JP" sz="3600" dirty="0">
                  <a:solidFill>
                    <a:schemeClr val="tx2"/>
                  </a:solidFill>
                  <a:latin typeface="Cambria Math" panose="02040503050406030204" pitchFamily="18" charset="0"/>
                  <a:ea typeface="Meiryo UI" pitchFamily="34" charset="-128"/>
                  <a:cs typeface="Meiryo UI" pitchFamily="34" charset="-128"/>
                </a:endParaRPr>
              </a:p>
              <a:p>
                <a:pPr marL="457200" indent="-457200">
                  <a:lnSpc>
                    <a:spcPct val="90000"/>
                  </a:lnSpc>
                  <a:buFont typeface="Wingdings" panose="05000000000000000000" pitchFamily="2" charset="2"/>
                  <a:buChar char="ü"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1" lang="en-US" altLang="ja-JP" sz="36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kumimoji="1" lang="en-US" altLang="ja-JP" sz="3600" b="0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CE</m:t>
                        </m:r>
                      </m:e>
                    </m:acc>
                    <m:r>
                      <a:rPr kumimoji="1" lang="en-US" altLang="ja-JP" sz="3600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=</m:t>
                    </m:r>
                    <m:acc>
                      <m:accPr>
                        <m:chr m:val="⃗"/>
                        <m:ctrlPr>
                          <a:rPr kumimoji="1" lang="en-US" altLang="ja-JP" sz="36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kumimoji="1" lang="en-US" altLang="ja-JP" sz="3600" b="0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C</m:t>
                        </m:r>
                        <m:r>
                          <m:rPr>
                            <m:sty m:val="p"/>
                          </m:rPr>
                          <a:rPr kumimoji="1" lang="en-US" altLang="ja-JP" sz="360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D</m:t>
                        </m:r>
                      </m:e>
                    </m:acc>
                    <m:r>
                      <a:rPr kumimoji="1" lang="en-US" altLang="ja-JP" sz="3600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+</m:t>
                    </m:r>
                    <m:acc>
                      <m:accPr>
                        <m:chr m:val="⃗"/>
                        <m:ctrlPr>
                          <a:rPr kumimoji="1" lang="en-US" altLang="ja-JP" sz="36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kumimoji="1" lang="en-US" altLang="ja-JP" sz="3600" b="0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D</m:t>
                        </m:r>
                        <m:r>
                          <m:rPr>
                            <m:sty m:val="p"/>
                          </m:rPr>
                          <a:rPr kumimoji="1" lang="en-US" altLang="ja-JP" sz="360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E</m:t>
                        </m:r>
                      </m:e>
                    </m:acc>
                    <m:r>
                      <a:rPr kumimoji="1" lang="en-US" altLang="ja-JP" sz="3600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=</m:t>
                    </m:r>
                    <m:r>
                      <a:rPr kumimoji="1" lang="en-US" altLang="ja-JP" sz="3600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−</m:t>
                    </m:r>
                    <m:acc>
                      <m:accPr>
                        <m:chr m:val="⃗"/>
                        <m:ctrlPr>
                          <a:rPr kumimoji="1" lang="en-US" altLang="ja-JP" sz="36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36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𝑎</m:t>
                        </m:r>
                      </m:e>
                    </m:acc>
                    <m:r>
                      <a:rPr kumimoji="1" lang="en-US" altLang="ja-JP" sz="3600" b="0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+</m:t>
                    </m:r>
                    <m:acc>
                      <m:accPr>
                        <m:chr m:val="⃗"/>
                        <m:ctrlPr>
                          <a:rPr kumimoji="1" lang="en-US" altLang="ja-JP" sz="36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36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𝑏</m:t>
                        </m:r>
                      </m:e>
                    </m:acc>
                  </m:oMath>
                </a14:m>
                <a:endParaRPr kumimoji="1" lang="en-US" altLang="ja-JP" sz="3600" dirty="0">
                  <a:solidFill>
                    <a:schemeClr val="tx2"/>
                  </a:solidFill>
                  <a:latin typeface="Cambria Math" panose="02040503050406030204" pitchFamily="18" charset="0"/>
                  <a:ea typeface="Meiryo UI" pitchFamily="34" charset="-128"/>
                  <a:cs typeface="Meiryo UI" pitchFamily="34" charset="-128"/>
                </a:endParaRPr>
              </a:p>
            </p:txBody>
          </p:sp>
        </mc:Choice>
        <mc:Fallback>
          <p:sp>
            <p:nvSpPr>
              <p:cNvPr id="24" name="コンテンツ プレースホルダー 13">
                <a:extLst>
                  <a:ext uri="{FF2B5EF4-FFF2-40B4-BE49-F238E27FC236}">
                    <a16:creationId xmlns:a16="http://schemas.microsoft.com/office/drawing/2014/main" id="{B5D8FA9D-9A23-4762-944F-3367703051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183" y="3921767"/>
                <a:ext cx="5762029" cy="317423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B290610-778C-42CD-A69D-6E447FF1E26C}"/>
              </a:ext>
            </a:extLst>
          </p:cNvPr>
          <p:cNvCxnSpPr>
            <a:cxnSpLocks/>
          </p:cNvCxnSpPr>
          <p:nvPr/>
        </p:nvCxnSpPr>
        <p:spPr>
          <a:xfrm flipV="1">
            <a:off x="9172542" y="2491209"/>
            <a:ext cx="2203694" cy="4010720"/>
          </a:xfrm>
          <a:prstGeom prst="straightConnector1">
            <a:avLst/>
          </a:prstGeom>
          <a:ln w="57150">
            <a:solidFill>
              <a:srgbClr val="FF0000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9D8502DD-4A2D-4EBA-B514-5DA893AD36E8}"/>
              </a:ext>
            </a:extLst>
          </p:cNvPr>
          <p:cNvCxnSpPr>
            <a:cxnSpLocks/>
            <a:stCxn id="16" idx="3"/>
          </p:cNvCxnSpPr>
          <p:nvPr/>
        </p:nvCxnSpPr>
        <p:spPr>
          <a:xfrm>
            <a:off x="7001573" y="5400084"/>
            <a:ext cx="4374663" cy="0"/>
          </a:xfrm>
          <a:prstGeom prst="straightConnector1">
            <a:avLst/>
          </a:prstGeom>
          <a:ln w="57150">
            <a:solidFill>
              <a:srgbClr val="FF0000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0537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4" grpId="0" animBg="1"/>
      <p:bldP spid="28" grpId="0"/>
      <p:bldP spid="29" grpId="0"/>
      <p:bldP spid="2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タイトル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kumimoji="1" lang="ja-JP" altLang="en-US" dirty="0">
                    <a:solidFill>
                      <a:schemeClr val="tx2"/>
                    </a:solidFill>
                  </a:rPr>
                  <a:t>ベクトルの加法　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ja-JP" alt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ja-JP" alt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ja-JP" altLang="en-US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ja-JP" alt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ja-JP" alt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endParaRPr kumimoji="1" lang="ja-JP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" name="タイトル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869" b="-1764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線矢印コネクタ 3"/>
          <p:cNvCxnSpPr/>
          <p:nvPr/>
        </p:nvCxnSpPr>
        <p:spPr>
          <a:xfrm>
            <a:off x="1879570" y="4214818"/>
            <a:ext cx="3429024" cy="1588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rot="5400000" flipH="1" flipV="1">
            <a:off x="1843851" y="2035959"/>
            <a:ext cx="2214578" cy="2143140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7666048" y="2428868"/>
            <a:ext cx="184731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endParaRPr kumimoji="1" lang="en-US" altLang="ja-JP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コンテンツ プレースホルダー 13"/>
              <p:cNvSpPr txBox="1">
                <a:spLocks/>
              </p:cNvSpPr>
              <p:nvPr/>
            </p:nvSpPr>
            <p:spPr>
              <a:xfrm>
                <a:off x="1236628" y="5000636"/>
                <a:ext cx="10715700" cy="571504"/>
              </a:xfrm>
              <a:prstGeom prst="rect">
                <a:avLst/>
              </a:prstGeom>
            </p:spPr>
            <p:txBody>
              <a:bodyPr/>
              <a:lstStyle/>
              <a:p>
                <a:pPr marL="514350" lvl="0" indent="-514350">
                  <a:lnSpc>
                    <a:spcPct val="90000"/>
                  </a:lnSpc>
                  <a:spcBef>
                    <a:spcPts val="1400"/>
                  </a:spcBef>
                  <a:defRPr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①</a:t>
                </a:r>
                <a14:m>
                  <m:oMath xmlns:m="http://schemas.openxmlformats.org/officeDocument/2006/math">
                    <m:r>
                      <a:rPr kumimoji="1" lang="en-US" altLang="ja-JP" sz="28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 </m:t>
                    </m:r>
                    <m:acc>
                      <m:accPr>
                        <m:chr m:val="⃗"/>
                        <m:ctrlP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𝑎</m:t>
                        </m:r>
                      </m:e>
                    </m:acc>
                    <m:r>
                      <a:rPr kumimoji="1" lang="en-US" altLang="ja-JP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 </m:t>
                    </m:r>
                  </m:oMath>
                </a14:m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と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1" lang="en-US" altLang="ja-JP" sz="2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2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𝑏</m:t>
                        </m:r>
                      </m:e>
                    </m:acc>
                    <m:r>
                      <a:rPr kumimoji="1" lang="en-US" altLang="ja-JP" sz="28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 </m:t>
                    </m:r>
                  </m:oMath>
                </a14:m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の始点を重ね点</a:t>
                </a:r>
                <a14:m>
                  <m:oMath xmlns:m="http://schemas.openxmlformats.org/officeDocument/2006/math">
                    <m:r>
                      <a:rPr kumimoji="1" lang="en-US" altLang="ja-JP" sz="28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 </m:t>
                    </m:r>
                    <m:r>
                      <m:rPr>
                        <m:sty m:val="p"/>
                      </m:rPr>
                      <a:rPr kumimoji="1" lang="en-US" altLang="ja-JP" sz="28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O</m:t>
                    </m:r>
                    <m:r>
                      <a:rPr kumimoji="1" lang="en-US" altLang="ja-JP" sz="28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 </m:t>
                    </m:r>
                  </m:oMath>
                </a14:m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とし、それぞれの終点を</a:t>
                </a:r>
                <a14:m>
                  <m:oMath xmlns:m="http://schemas.openxmlformats.org/officeDocument/2006/math">
                    <m:r>
                      <a:rPr kumimoji="1" lang="en-US" altLang="ja-JP" sz="28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 </m:t>
                    </m:r>
                    <m:r>
                      <a:rPr kumimoji="1" lang="en-US" altLang="ja-JP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𝐴</m:t>
                    </m:r>
                    <m:r>
                      <a:rPr kumimoji="1" lang="en-US" altLang="ja-JP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,</m:t>
                    </m:r>
                    <m:r>
                      <a:rPr kumimoji="1" lang="en-US" altLang="ja-JP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𝐵</m:t>
                    </m:r>
                    <m:r>
                      <a:rPr kumimoji="1" lang="en-US" altLang="ja-JP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 </m:t>
                    </m:r>
                  </m:oMath>
                </a14:m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とする。</a:t>
                </a:r>
                <a:endPara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Meiryo UI" pitchFamily="34" charset="-128"/>
                  <a:ea typeface="Meiryo UI" pitchFamily="34" charset="-128"/>
                  <a:cs typeface="Meiryo UI" pitchFamily="34" charset="-128"/>
                </a:endParaRPr>
              </a:p>
              <a:p>
                <a:pPr marL="514350" lvl="0" indent="-514350">
                  <a:lnSpc>
                    <a:spcPct val="90000"/>
                  </a:lnSpc>
                  <a:spcBef>
                    <a:spcPts val="1400"/>
                  </a:spcBef>
                  <a:defRPr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　　点</a:t>
                </a:r>
                <a14:m>
                  <m:oMath xmlns:m="http://schemas.openxmlformats.org/officeDocument/2006/math">
                    <m:r>
                      <a:rPr kumimoji="1" lang="en-US" altLang="ja-JP" sz="2800" b="0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 </m:t>
                    </m:r>
                    <m:r>
                      <m:rPr>
                        <m:sty m:val="p"/>
                      </m:rPr>
                      <a:rPr kumimoji="1" lang="en-US" altLang="ja-JP" sz="2800" b="0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C</m:t>
                    </m:r>
                    <m:r>
                      <a:rPr kumimoji="1" lang="en-US" altLang="ja-JP" sz="2800" b="0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 </m:t>
                    </m:r>
                  </m:oMath>
                </a14:m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を四角形</a:t>
                </a:r>
                <a14:m>
                  <m:oMath xmlns:m="http://schemas.openxmlformats.org/officeDocument/2006/math">
                    <m:r>
                      <a:rPr kumimoji="1" lang="en-US" altLang="ja-JP" sz="2800" b="0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 </m:t>
                    </m:r>
                    <m:r>
                      <m:rPr>
                        <m:sty m:val="p"/>
                      </m:rPr>
                      <a:rPr kumimoji="1" lang="en-US" altLang="ja-JP" sz="280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O</m:t>
                    </m:r>
                    <m:r>
                      <m:rPr>
                        <m:sty m:val="p"/>
                      </m:rPr>
                      <a:rPr kumimoji="1" lang="en-US" altLang="ja-JP" sz="2800" b="0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ACB</m:t>
                    </m:r>
                    <m:r>
                      <a:rPr kumimoji="1" lang="en-US" altLang="ja-JP" sz="2800" b="0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 </m:t>
                    </m:r>
                  </m:oMath>
                </a14:m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が平行四辺形になるようにとる。</a:t>
                </a:r>
                <a:endPara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Meiryo UI" pitchFamily="34" charset="-128"/>
                  <a:ea typeface="Meiryo UI" pitchFamily="34" charset="-128"/>
                  <a:cs typeface="Meiryo UI" pitchFamily="34" charset="-128"/>
                </a:endParaRPr>
              </a:p>
              <a:p>
                <a:pPr marL="514350" lvl="0" indent="-514350">
                  <a:lnSpc>
                    <a:spcPct val="90000"/>
                  </a:lnSpc>
                  <a:spcBef>
                    <a:spcPts val="1400"/>
                  </a:spcBef>
                  <a:defRPr/>
                </a:pPr>
                <a:endPara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Meiryo UI" pitchFamily="34" charset="-128"/>
                  <a:ea typeface="Meiryo UI" pitchFamily="34" charset="-128"/>
                  <a:cs typeface="Meiryo UI" pitchFamily="34" charset="-128"/>
                </a:endParaRPr>
              </a:p>
            </p:txBody>
          </p:sp>
        </mc:Choice>
        <mc:Fallback xmlns="">
          <p:sp>
            <p:nvSpPr>
              <p:cNvPr id="13" name="コンテンツ プレースホルダー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6628" y="5000636"/>
                <a:ext cx="10715700" cy="571504"/>
              </a:xfrm>
              <a:prstGeom prst="rect">
                <a:avLst/>
              </a:prstGeom>
              <a:blipFill>
                <a:blip r:embed="rId3"/>
                <a:stretch>
                  <a:fillRect l="-1195" t="-9574" b="-12021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/>
              <p:cNvSpPr txBox="1"/>
              <p:nvPr/>
            </p:nvSpPr>
            <p:spPr>
              <a:xfrm>
                <a:off x="1236628" y="6131956"/>
                <a:ext cx="4404411" cy="5374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>
                  <a:lnSpc>
                    <a:spcPct val="90000"/>
                  </a:lnSpc>
                </a:pPr>
                <a:r>
                  <a:rPr kumimoji="1" lang="ja-JP" altLang="en-US" sz="2800" dirty="0">
                    <a:solidFill>
                      <a:schemeClr val="tx2"/>
                    </a:solidFill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②</a:t>
                </a:r>
                <a14:m>
                  <m:oMath xmlns:m="http://schemas.openxmlformats.org/officeDocument/2006/math">
                    <m:r>
                      <a:rPr kumimoji="1" lang="ja-JP" altLang="en-US" sz="2800" b="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　</m:t>
                    </m:r>
                    <m:acc>
                      <m:accPr>
                        <m:chr m:val="⃗"/>
                        <m:ctrlPr>
                          <a:rPr kumimoji="1" lang="en-US" altLang="ja-JP" sz="2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kumimoji="1" lang="en-US" altLang="ja-JP" sz="2800" b="0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OC</m:t>
                        </m:r>
                      </m:e>
                    </m:acc>
                    <m:r>
                      <a:rPr kumimoji="1" lang="en-US" altLang="ja-JP" sz="2800" b="0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=</m:t>
                    </m:r>
                    <m:acc>
                      <m:accPr>
                        <m:chr m:val="⃗"/>
                        <m:ctrlPr>
                          <a:rPr kumimoji="1" lang="en-US" altLang="ja-JP" sz="28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28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𝑎</m:t>
                        </m:r>
                      </m:e>
                    </m:acc>
                    <m:r>
                      <a:rPr kumimoji="1" lang="en-US" altLang="ja-JP" sz="2800" b="0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+</m:t>
                    </m:r>
                    <m:acc>
                      <m:accPr>
                        <m:chr m:val="⃗"/>
                        <m:ctrlPr>
                          <a:rPr kumimoji="1" lang="en-US" altLang="ja-JP" sz="28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28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𝑏</m:t>
                        </m:r>
                      </m:e>
                    </m:acc>
                  </m:oMath>
                </a14:m>
                <a:r>
                  <a:rPr kumimoji="1" lang="ja-JP" altLang="en-US" sz="2800" dirty="0">
                    <a:solidFill>
                      <a:schemeClr val="tx2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 が成り立つ。</a:t>
                </a:r>
              </a:p>
            </p:txBody>
          </p:sp>
        </mc:Choice>
        <mc:Fallback xmlns="">
          <p:sp>
            <p:nvSpPr>
              <p:cNvPr id="14" name="テキスト ボックス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6628" y="6131956"/>
                <a:ext cx="4404411" cy="537455"/>
              </a:xfrm>
              <a:prstGeom prst="rect">
                <a:avLst/>
              </a:prstGeom>
              <a:blipFill>
                <a:blip r:embed="rId4"/>
                <a:stretch>
                  <a:fillRect l="-2909" t="-11364" r="-1662" b="-2954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直線矢印コネクタ 15"/>
          <p:cNvCxnSpPr/>
          <p:nvPr/>
        </p:nvCxnSpPr>
        <p:spPr>
          <a:xfrm flipV="1">
            <a:off x="1879570" y="2000240"/>
            <a:ext cx="5572164" cy="2214578"/>
          </a:xfrm>
          <a:prstGeom prst="straightConnector1">
            <a:avLst/>
          </a:prstGeom>
          <a:ln w="38100">
            <a:solidFill>
              <a:srgbClr val="FF0000"/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A9D44E9-87EE-4804-B3C2-7D5DA9889346}"/>
                  </a:ext>
                </a:extLst>
              </p:cNvPr>
              <p:cNvSpPr txBox="1"/>
              <p:nvPr/>
            </p:nvSpPr>
            <p:spPr>
              <a:xfrm>
                <a:off x="3934172" y="2668933"/>
                <a:ext cx="1019382" cy="4451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ja-JP" altLang="en-US" sz="28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ja-JP" altLang="en-US" sz="2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kumimoji="1" lang="ja-JP" altLang="en-US" sz="2800" i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kumimoji="1" lang="ja-JP" altLang="en-US" sz="2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ja-JP" altLang="en-US" sz="2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kumimoji="1" lang="ja-JP" alt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A9D44E9-87EE-4804-B3C2-7D5DA98893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4172" y="2668933"/>
                <a:ext cx="1019382" cy="44512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57E70B4-E675-4186-BDAE-3EC752D81C70}"/>
                  </a:ext>
                </a:extLst>
              </p:cNvPr>
              <p:cNvSpPr txBox="1"/>
              <p:nvPr/>
            </p:nvSpPr>
            <p:spPr>
              <a:xfrm>
                <a:off x="2543071" y="2686438"/>
                <a:ext cx="382989" cy="4451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ja-JP" altLang="en-US" sz="2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ja-JP" altLang="en-US" sz="2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kumimoji="1" lang="ja-JP" alt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57E70B4-E675-4186-BDAE-3EC752D81C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3071" y="2686438"/>
                <a:ext cx="382989" cy="44512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47BE28F-4CE7-4D97-AA22-C1F2F3C8C5D8}"/>
                  </a:ext>
                </a:extLst>
              </p:cNvPr>
              <p:cNvSpPr txBox="1"/>
              <p:nvPr/>
            </p:nvSpPr>
            <p:spPr>
              <a:xfrm>
                <a:off x="3398932" y="4311782"/>
                <a:ext cx="390300" cy="3877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ja-JP" altLang="en-US" sz="28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ja-JP" altLang="en-US" sz="2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kumimoji="1" lang="ja-JP" alt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47BE28F-4CE7-4D97-AA22-C1F2F3C8C5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8932" y="4311782"/>
                <a:ext cx="390300" cy="3877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直線矢印コネクタ 3">
            <a:extLst>
              <a:ext uri="{FF2B5EF4-FFF2-40B4-BE49-F238E27FC236}">
                <a16:creationId xmlns:a16="http://schemas.microsoft.com/office/drawing/2014/main" id="{1E1B5291-A182-468E-8E48-D1E6CC01C4D2}"/>
              </a:ext>
            </a:extLst>
          </p:cNvPr>
          <p:cNvCxnSpPr/>
          <p:nvPr/>
        </p:nvCxnSpPr>
        <p:spPr>
          <a:xfrm>
            <a:off x="4022710" y="1998652"/>
            <a:ext cx="3429024" cy="1588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5">
            <a:extLst>
              <a:ext uri="{FF2B5EF4-FFF2-40B4-BE49-F238E27FC236}">
                <a16:creationId xmlns:a16="http://schemas.microsoft.com/office/drawing/2014/main" id="{91C5C1F6-AFB1-4158-927A-4F3BDBE18A46}"/>
              </a:ext>
            </a:extLst>
          </p:cNvPr>
          <p:cNvCxnSpPr/>
          <p:nvPr/>
        </p:nvCxnSpPr>
        <p:spPr>
          <a:xfrm rot="5400000" flipH="1" flipV="1">
            <a:off x="5272875" y="2042485"/>
            <a:ext cx="2214578" cy="2143140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012AE19-0CF7-43B1-90F8-AAA7595B9EF7}"/>
                  </a:ext>
                </a:extLst>
              </p:cNvPr>
              <p:cNvSpPr txBox="1"/>
              <p:nvPr/>
            </p:nvSpPr>
            <p:spPr>
              <a:xfrm>
                <a:off x="1448045" y="3838579"/>
                <a:ext cx="472751" cy="6335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kumimoji="1" lang="en-US" altLang="ja-JP" sz="4000" b="0" i="0" baseline="-2500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O</m:t>
                      </m:r>
                    </m:oMath>
                  </m:oMathPara>
                </a14:m>
                <a:endParaRPr kumimoji="1" lang="ja-JP" altLang="en-US" sz="4000" baseline="-25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012AE19-0CF7-43B1-90F8-AAA7595B9E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8045" y="3838579"/>
                <a:ext cx="472751" cy="63357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FB4FC73-A99B-4C77-922C-2EA62E8F5BAC}"/>
                  </a:ext>
                </a:extLst>
              </p:cNvPr>
              <p:cNvSpPr txBox="1"/>
              <p:nvPr/>
            </p:nvSpPr>
            <p:spPr>
              <a:xfrm>
                <a:off x="5077863" y="3970892"/>
                <a:ext cx="472751" cy="6335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kumimoji="1" lang="en-US" altLang="ja-JP" sz="4000" b="0" i="0" baseline="-2500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oMath>
                  </m:oMathPara>
                </a14:m>
                <a:endParaRPr kumimoji="1" lang="ja-JP" altLang="en-US" sz="4000" baseline="-25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FB4FC73-A99B-4C77-922C-2EA62E8F5B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7863" y="3970892"/>
                <a:ext cx="472751" cy="63357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EC689D8-9200-451B-850F-7E41CCC65281}"/>
                  </a:ext>
                </a:extLst>
              </p:cNvPr>
              <p:cNvSpPr txBox="1"/>
              <p:nvPr/>
            </p:nvSpPr>
            <p:spPr>
              <a:xfrm>
                <a:off x="3697796" y="1327162"/>
                <a:ext cx="472751" cy="6335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kumimoji="1" lang="en-US" altLang="ja-JP" sz="4000" b="0" i="0" baseline="-2500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oMath>
                  </m:oMathPara>
                </a14:m>
                <a:endParaRPr kumimoji="1" lang="ja-JP" altLang="en-US" sz="4000" baseline="-25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EC689D8-9200-451B-850F-7E41CCC652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7796" y="1327162"/>
                <a:ext cx="472751" cy="63357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FBEAD81-9F7E-4579-8289-A91E0A2F0606}"/>
                  </a:ext>
                </a:extLst>
              </p:cNvPr>
              <p:cNvSpPr txBox="1"/>
              <p:nvPr/>
            </p:nvSpPr>
            <p:spPr>
              <a:xfrm>
                <a:off x="7389179" y="1458758"/>
                <a:ext cx="472751" cy="6335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kumimoji="1" lang="en-US" altLang="ja-JP" sz="4000" b="0" i="0" baseline="-2500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oMath>
                  </m:oMathPara>
                </a14:m>
                <a:endParaRPr kumimoji="1" lang="ja-JP" altLang="en-US" sz="4000" baseline="-25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FBEAD81-9F7E-4579-8289-A91E0A2F06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9179" y="1458758"/>
                <a:ext cx="472751" cy="63357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2000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5" grpId="0"/>
      <p:bldP spid="21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chemeClr val="tx2"/>
                </a:solidFill>
              </a:rPr>
              <a:t>問２の解答</a:t>
            </a:r>
            <a:endParaRPr kumimoji="1" lang="ja-JP" dirty="0">
              <a:solidFill>
                <a:schemeClr val="tx2"/>
              </a:solidFill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633120"/>
              </p:ext>
            </p:extLst>
          </p:nvPr>
        </p:nvGraphicFramePr>
        <p:xfrm>
          <a:off x="1236628" y="2357430"/>
          <a:ext cx="10572797" cy="37096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6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556463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</a:tblGrid>
              <a:tr h="529953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(1)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(2)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(3)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9953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995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995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995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995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995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10" name="直線矢印コネクタ 9"/>
          <p:cNvCxnSpPr/>
          <p:nvPr/>
        </p:nvCxnSpPr>
        <p:spPr>
          <a:xfrm rot="5400000" flipH="1" flipV="1">
            <a:off x="736562" y="3429000"/>
            <a:ext cx="2143140" cy="1588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>
            <a:off x="1795346" y="4482790"/>
            <a:ext cx="1661532" cy="1594625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>
            <a:off x="5687122" y="5006898"/>
            <a:ext cx="1693174" cy="1065308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 rot="5400000">
            <a:off x="6311592" y="2854712"/>
            <a:ext cx="2107580" cy="1126275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 flipV="1">
            <a:off x="9590049" y="2899317"/>
            <a:ext cx="1661531" cy="1583473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 rot="10800000" flipV="1">
            <a:off x="10125310" y="3947532"/>
            <a:ext cx="1137423" cy="1070516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 flipV="1">
            <a:off x="1795346" y="3958683"/>
            <a:ext cx="1683834" cy="512957"/>
          </a:xfrm>
          <a:prstGeom prst="straightConnector1">
            <a:avLst/>
          </a:prstGeom>
          <a:ln w="38100">
            <a:solidFill>
              <a:srgbClr val="FF0000"/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/>
          <p:nvPr/>
        </p:nvCxnSpPr>
        <p:spPr>
          <a:xfrm rot="16200000" flipH="1">
            <a:off x="6612673" y="3679902"/>
            <a:ext cx="3178098" cy="546410"/>
          </a:xfrm>
          <a:prstGeom prst="straightConnector1">
            <a:avLst/>
          </a:prstGeom>
          <a:ln w="38100">
            <a:solidFill>
              <a:srgbClr val="FF0000"/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/>
          <p:cNvCxnSpPr/>
          <p:nvPr/>
        </p:nvCxnSpPr>
        <p:spPr>
          <a:xfrm flipV="1">
            <a:off x="9591602" y="3958686"/>
            <a:ext cx="535258" cy="524105"/>
          </a:xfrm>
          <a:prstGeom prst="straightConnector1">
            <a:avLst/>
          </a:prstGeom>
          <a:ln w="38100">
            <a:solidFill>
              <a:srgbClr val="FF0000"/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6C52A66-9485-4CC9-A3B4-1F32BFE6C4E9}"/>
                  </a:ext>
                </a:extLst>
              </p:cNvPr>
              <p:cNvSpPr txBox="1"/>
              <p:nvPr/>
            </p:nvSpPr>
            <p:spPr>
              <a:xfrm>
                <a:off x="1807338" y="3201008"/>
                <a:ext cx="390300" cy="3877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ja-JP" altLang="en-US" sz="28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ja-JP" altLang="en-US" sz="2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kumimoji="1" lang="ja-JP" alt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6C52A66-9485-4CC9-A3B4-1F32BFE6C4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7338" y="3201008"/>
                <a:ext cx="390300" cy="3877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4678ADA-3C09-4D58-B173-88DDB7E40332}"/>
                  </a:ext>
                </a:extLst>
              </p:cNvPr>
              <p:cNvSpPr txBox="1"/>
              <p:nvPr/>
            </p:nvSpPr>
            <p:spPr>
              <a:xfrm>
                <a:off x="2626112" y="4780218"/>
                <a:ext cx="382989" cy="4451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ja-JP" altLang="en-US" sz="2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ja-JP" altLang="en-US" sz="2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kumimoji="1" lang="ja-JP" alt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4678ADA-3C09-4D58-B173-88DDB7E403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6112" y="4780218"/>
                <a:ext cx="382989" cy="44512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58E6175-758E-436F-A50C-A786705BBE08}"/>
                  </a:ext>
                </a:extLst>
              </p:cNvPr>
              <p:cNvSpPr txBox="1"/>
              <p:nvPr/>
            </p:nvSpPr>
            <p:spPr>
              <a:xfrm>
                <a:off x="7459257" y="3235101"/>
                <a:ext cx="390300" cy="3877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ja-JP" altLang="en-US" sz="28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ja-JP" altLang="en-US" sz="2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kumimoji="1" lang="ja-JP" alt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58E6175-758E-436F-A50C-A786705BBE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9257" y="3235101"/>
                <a:ext cx="390300" cy="3877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B95310F-FE31-4102-B037-127770CB1F50}"/>
                  </a:ext>
                </a:extLst>
              </p:cNvPr>
              <p:cNvSpPr txBox="1"/>
              <p:nvPr/>
            </p:nvSpPr>
            <p:spPr>
              <a:xfrm>
                <a:off x="6293341" y="5632293"/>
                <a:ext cx="382990" cy="4451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ja-JP" altLang="en-US" sz="2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ja-JP" altLang="en-US" sz="2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kumimoji="1" lang="ja-JP" alt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B95310F-FE31-4102-B037-127770CB1F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3341" y="5632293"/>
                <a:ext cx="382990" cy="44512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9C12B3C-4817-4B07-849F-DDB752B6ABB8}"/>
                  </a:ext>
                </a:extLst>
              </p:cNvPr>
              <p:cNvSpPr txBox="1"/>
              <p:nvPr/>
            </p:nvSpPr>
            <p:spPr>
              <a:xfrm>
                <a:off x="10060578" y="3283737"/>
                <a:ext cx="390300" cy="3877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ja-JP" altLang="en-US" sz="28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ja-JP" altLang="en-US" sz="2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kumimoji="1" lang="ja-JP" alt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9C12B3C-4817-4B07-849F-DDB752B6AB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60578" y="3283737"/>
                <a:ext cx="390300" cy="3877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7368507-CABE-4640-8701-13E1DAA039FD}"/>
                  </a:ext>
                </a:extLst>
              </p:cNvPr>
              <p:cNvSpPr txBox="1"/>
              <p:nvPr/>
            </p:nvSpPr>
            <p:spPr>
              <a:xfrm>
                <a:off x="10569207" y="4501364"/>
                <a:ext cx="382990" cy="4451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ja-JP" altLang="en-US" sz="2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ja-JP" altLang="en-US" sz="2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kumimoji="1" lang="ja-JP" alt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7368507-CABE-4640-8701-13E1DAA039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69207" y="4501364"/>
                <a:ext cx="382990" cy="44512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1194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82469E-7 2.59259E-6 L -6.82469E-7 -0.3118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4746E-7 1.85185E-6 L 2.4746E-7 -0.3074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1.11111E-6 L 0.09403 -0.07662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" y="-38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06356E-7 -3.7037E-6 L 0.09234 -0.0747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11" y="-37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79995E-6 -3.7037E-6 L -1.79995E-6 -0.1537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7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7447E-6 1.11111E-6 L 0.00117 -0.1363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6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12"/>
          <p:cNvSpPr>
            <a:spLocks noGrp="1"/>
          </p:cNvSpPr>
          <p:nvPr>
            <p:ph type="title"/>
          </p:nvPr>
        </p:nvSpPr>
        <p:spPr>
          <a:xfrm>
            <a:off x="1812337" y="3429000"/>
            <a:ext cx="9782801" cy="739771"/>
          </a:xfrm>
        </p:spPr>
        <p:txBody>
          <a:bodyPr/>
          <a:lstStyle/>
          <a:p>
            <a:r>
              <a:rPr kumimoji="1" lang="ja-JP" altLang="en-US" dirty="0">
                <a:solidFill>
                  <a:schemeClr val="tx2"/>
                </a:solidFill>
              </a:rPr>
              <a:t>逆ベクトルと零ベクトル</a:t>
            </a:r>
            <a:endParaRPr kumimoji="1" lang="ja-JP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コンテンツ プレースホルダー 13"/>
              <p:cNvSpPr>
                <a:spLocks noGrp="1"/>
              </p:cNvSpPr>
              <p:nvPr>
                <p:ph idx="1"/>
              </p:nvPr>
            </p:nvSpPr>
            <p:spPr>
              <a:xfrm>
                <a:off x="1593436" y="1600200"/>
                <a:ext cx="9782801" cy="1400172"/>
              </a:xfrm>
            </p:spPr>
            <p:txBody>
              <a:bodyPr>
                <a:normAutofit/>
              </a:bodyPr>
              <a:lstStyle/>
              <a:p>
                <a:r>
                  <a:rPr kumimoji="1" lang="ja-JP" altLang="en-US" sz="3200" dirty="0">
                    <a:solidFill>
                      <a:schemeClr val="tx2"/>
                    </a:solidFill>
                  </a:rPr>
                  <a:t>交換法則　　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ja-JP" altLang="en-US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ja-JP" altLang="en-US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ja-JP" altLang="en-US" sz="320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ja-JP" altLang="en-US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ja-JP" altLang="en-US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en-US" altLang="ja-JP" sz="32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ja-JP" altLang="en-US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ja-JP" altLang="en-US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en-US" altLang="ja-JP" sz="32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ja-JP" altLang="en-US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ja-JP" altLang="en-US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endParaRPr kumimoji="1" lang="en-US" altLang="ja-JP" sz="3200" dirty="0">
                  <a:solidFill>
                    <a:schemeClr val="tx2"/>
                  </a:solidFill>
                </a:endParaRPr>
              </a:p>
              <a:p>
                <a:r>
                  <a:rPr lang="ja-JP" altLang="en-US" sz="3200" dirty="0">
                    <a:solidFill>
                      <a:schemeClr val="tx2"/>
                    </a:solidFill>
                  </a:rPr>
                  <a:t>結合法則　　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ja-JP" altLang="en-US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ja-JP" altLang="en-US" sz="32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ja-JP" altLang="en-US" sz="32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  <m:r>
                          <a:rPr lang="ja-JP" altLang="en-US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ja-JP" altLang="en-US" sz="32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ja-JP" altLang="en-US" sz="32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</m:e>
                    </m:d>
                    <m:r>
                      <a:rPr lang="ja-JP" altLang="en-US" sz="32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ja-JP" altLang="en-US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ja-JP" altLang="en-US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r>
                      <a:rPr lang="ja-JP" altLang="en-US" sz="32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ja-JP" altLang="en-US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ja-JP" altLang="en-US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ja-JP" altLang="en-US" sz="32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ja-JP" altLang="en-US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ja-JP" altLang="en-US" sz="32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ja-JP" altLang="en-US" sz="32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  <m:r>
                          <a:rPr lang="ja-JP" altLang="en-US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ja-JP" altLang="en-US" sz="32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ja-JP" altLang="en-US" sz="32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acc>
                      </m:e>
                    </m:d>
                  </m:oMath>
                </a14:m>
                <a:endParaRPr lang="ja-JP" altLang="en-US" sz="3200" dirty="0"/>
              </a:p>
              <a:p>
                <a:endParaRPr kumimoji="1" lang="ja-JP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4" name="コンテンツ プレースホルダー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93436" y="1600200"/>
                <a:ext cx="9782801" cy="1400172"/>
              </a:xfrm>
              <a:blipFill>
                <a:blip r:embed="rId4"/>
                <a:stretch>
                  <a:fillRect l="-1807" t="-8734" b="-698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タイトル 12"/>
          <p:cNvSpPr txBox="1">
            <a:spLocks/>
          </p:cNvSpPr>
          <p:nvPr/>
        </p:nvSpPr>
        <p:spPr>
          <a:xfrm>
            <a:off x="1745836" y="3302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Meiryo UI" pitchFamily="34" charset="-128"/>
                <a:ea typeface="Meiryo UI" pitchFamily="34" charset="-128"/>
                <a:cs typeface="Meiryo UI" pitchFamily="34" charset="-128"/>
              </a:rPr>
              <a:t>ベクトルの加法</a:t>
            </a:r>
            <a:endParaRPr kumimoji="1" lang="ja-JP" sz="3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コンテンツ プレースホルダー 13"/>
              <p:cNvSpPr txBox="1">
                <a:spLocks/>
              </p:cNvSpPr>
              <p:nvPr/>
            </p:nvSpPr>
            <p:spPr>
              <a:xfrm>
                <a:off x="1593435" y="4293096"/>
                <a:ext cx="9782801" cy="140017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/>
              <a:p>
                <a:pPr marL="246888" indent="-246888">
                  <a:lnSpc>
                    <a:spcPct val="90000"/>
                  </a:lnSpc>
                  <a:spcBef>
                    <a:spcPts val="1400"/>
                  </a:spcBef>
                  <a:buFont typeface="Euphemia" pitchFamily="34" charset="0"/>
                  <a:buChar char="›"/>
                  <a:defRPr/>
                </a:pPr>
                <a:r>
                  <a:rPr kumimoji="1" lang="ja-JP" altLang="en-US" sz="3200" dirty="0">
                    <a:solidFill>
                      <a:schemeClr val="tx2"/>
                    </a:solidFill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ベクトルと逆ベクトルの和は零ベクトル        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1" lang="ja-JP" altLang="en-US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ja-JP" altLang="en-US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kumimoji="1" lang="ja-JP" altLang="en-US" sz="320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kumimoji="1" lang="ja-JP" altLang="en-US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ja-JP" altLang="en-US" sz="320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acc>
                          <m:accPr>
                            <m:chr m:val="⃗"/>
                            <m:ctrlPr>
                              <a:rPr kumimoji="1" lang="ja-JP" altLang="en-US" sz="32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kumimoji="1" lang="ja-JP" altLang="en-US" sz="32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</m:d>
                    <m:r>
                      <a:rPr kumimoji="1" lang="ja-JP" altLang="en-US" sz="320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kumimoji="1" lang="ja-JP" altLang="en-US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ja-JP" altLang="en-US" sz="320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acc>
                  </m:oMath>
                </a14:m>
                <a:endParaRPr kumimoji="1" lang="en-US" altLang="ja-JP" sz="3200" dirty="0">
                  <a:solidFill>
                    <a:schemeClr val="tx2"/>
                  </a:solidFill>
                  <a:latin typeface="Meiryo UI" pitchFamily="34" charset="-128"/>
                  <a:ea typeface="Meiryo UI" pitchFamily="34" charset="-128"/>
                  <a:cs typeface="Meiryo UI" pitchFamily="34" charset="-128"/>
                </a:endParaRPr>
              </a:p>
              <a:p>
                <a:pPr marL="246888" indent="-246888">
                  <a:lnSpc>
                    <a:spcPct val="90000"/>
                  </a:lnSpc>
                  <a:spcBef>
                    <a:spcPts val="1400"/>
                  </a:spcBef>
                  <a:buFont typeface="Euphemia" pitchFamily="34" charset="0"/>
                  <a:buChar char="›"/>
                  <a:defRPr/>
                </a:pPr>
                <a:r>
                  <a:rPr kumimoji="1" lang="ja-JP" altLang="en-US" sz="3200" dirty="0">
                    <a:solidFill>
                      <a:schemeClr val="tx2"/>
                    </a:solidFill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零ベクトルの大きさは０で、向きは考えない。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1" lang="ja-JP" altLang="en-US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ja-JP" altLang="en-US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kumimoji="1" lang="ja-JP" altLang="en-US" sz="320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kumimoji="1" lang="ja-JP" altLang="en-US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ja-JP" altLang="en-US" sz="320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acc>
                    <m:r>
                      <a:rPr kumimoji="1" lang="ja-JP" altLang="en-US" sz="320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kumimoji="1" lang="ja-JP" altLang="en-US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ja-JP" altLang="en-US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endParaRPr kumimoji="1" lang="ja-JP" altLang="en-US" sz="3200" dirty="0">
                  <a:solidFill>
                    <a:schemeClr val="tx2"/>
                  </a:solidFill>
                </a:endParaRPr>
              </a:p>
              <a:p>
                <a:pPr marL="246888" indent="-246888">
                  <a:lnSpc>
                    <a:spcPct val="90000"/>
                  </a:lnSpc>
                  <a:spcBef>
                    <a:spcPts val="1400"/>
                  </a:spcBef>
                  <a:buFont typeface="Euphemia" pitchFamily="34" charset="0"/>
                  <a:buChar char="›"/>
                  <a:defRPr/>
                </a:pPr>
                <a:endParaRPr kumimoji="1" lang="ja-JP" altLang="ja-JP" sz="2800" dirty="0">
                  <a:solidFill>
                    <a:schemeClr val="tx2"/>
                  </a:solidFill>
                  <a:latin typeface="Meiryo UI" pitchFamily="34" charset="-128"/>
                  <a:ea typeface="Meiryo UI" pitchFamily="34" charset="-128"/>
                  <a:cs typeface="Meiryo UI" pitchFamily="34" charset="-128"/>
                </a:endParaRPr>
              </a:p>
            </p:txBody>
          </p:sp>
        </mc:Choice>
        <mc:Fallback xmlns="">
          <p:sp>
            <p:nvSpPr>
              <p:cNvPr id="15" name="コンテンツ プレースホルダー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3435" y="4293096"/>
                <a:ext cx="9782801" cy="1400172"/>
              </a:xfrm>
              <a:prstGeom prst="rect">
                <a:avLst/>
              </a:prstGeom>
              <a:blipFill>
                <a:blip r:embed="rId5"/>
                <a:stretch>
                  <a:fillRect l="-1682" t="-9130" b="-87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042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uiExpand="1" build="p"/>
      <p:bldP spid="8" grpId="0"/>
      <p:bldP spid="1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逆ベクトル</a:t>
            </a:r>
            <a:endParaRPr kumimoji="1" lang="ja-JP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666048" y="2428868"/>
            <a:ext cx="184731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endParaRPr kumimoji="1" lang="en-US" altLang="ja-JP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コンテンツ プレースホルダー 13"/>
              <p:cNvSpPr txBox="1">
                <a:spLocks/>
              </p:cNvSpPr>
              <p:nvPr/>
            </p:nvSpPr>
            <p:spPr>
              <a:xfrm>
                <a:off x="2999419" y="4334261"/>
                <a:ext cx="3643338" cy="531944"/>
              </a:xfrm>
              <a:prstGeom prst="rect">
                <a:avLst/>
              </a:prstGeom>
            </p:spPr>
            <p:txBody>
              <a:bodyPr/>
              <a:lstStyle/>
              <a:p>
                <a:pPr marL="514350" lvl="0" indent="-514350">
                  <a:lnSpc>
                    <a:spcPct val="90000"/>
                  </a:lnSpc>
                  <a:spcBef>
                    <a:spcPts val="140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Meiryo UI" pitchFamily="34" charset="-128"/>
                          <a:cs typeface="Meiryo UI" pitchFamily="34" charset="-128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kumimoji="1" lang="en-US" altLang="ja-JP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kumimoji="1" lang="en-US" altLang="ja-JP" sz="2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  <m:t>BA</m:t>
                          </m:r>
                          <m:r>
                            <a:rPr kumimoji="1" lang="en-US" altLang="ja-JP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  <m:t> </m:t>
                          </m:r>
                        </m:e>
                      </m:acc>
                      <m:r>
                        <a:rPr kumimoji="1" lang="en-US" altLang="ja-JP" sz="2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Meiryo UI" pitchFamily="34" charset="-128"/>
                          <a:cs typeface="Meiryo UI" pitchFamily="34" charset="-128"/>
                        </a:rPr>
                        <m:t>=−</m:t>
                      </m:r>
                      <m:acc>
                        <m:accPr>
                          <m:chr m:val="⃗"/>
                          <m:ctrlPr>
                            <a:rPr kumimoji="1" lang="en-US" altLang="ja-JP" sz="2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kumimoji="1" lang="en-US" altLang="ja-JP" sz="28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  <m:t>AB</m:t>
                          </m:r>
                          <m:r>
                            <a:rPr kumimoji="1" lang="en-US" altLang="ja-JP" sz="2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Meiryo UI" pitchFamily="34" charset="-128"/>
                              <a:cs typeface="Meiryo UI" pitchFamily="34" charset="-128"/>
                            </a:rPr>
                            <m:t> </m:t>
                          </m:r>
                        </m:e>
                      </m:acc>
                    </m:oMath>
                  </m:oMathPara>
                </a14:m>
                <a:endPara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Meiryo UI" pitchFamily="34" charset="-128"/>
                  <a:ea typeface="Meiryo UI" pitchFamily="34" charset="-128"/>
                  <a:cs typeface="Meiryo UI" pitchFamily="34" charset="-128"/>
                </a:endParaRPr>
              </a:p>
            </p:txBody>
          </p:sp>
        </mc:Choice>
        <mc:Fallback xmlns="">
          <p:sp>
            <p:nvSpPr>
              <p:cNvPr id="13" name="コンテンツ プレースホルダー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9419" y="4334261"/>
                <a:ext cx="3643338" cy="5319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直線矢印コネクタ 23"/>
          <p:cNvCxnSpPr>
            <a:cxnSpLocks/>
          </p:cNvCxnSpPr>
          <p:nvPr/>
        </p:nvCxnSpPr>
        <p:spPr>
          <a:xfrm flipH="1">
            <a:off x="2999419" y="1857364"/>
            <a:ext cx="4038539" cy="1442335"/>
          </a:xfrm>
          <a:prstGeom prst="straightConnector1">
            <a:avLst/>
          </a:prstGeom>
          <a:ln w="38100">
            <a:solidFill>
              <a:srgbClr val="FF0000"/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>
            <a:cxnSpLocks/>
          </p:cNvCxnSpPr>
          <p:nvPr/>
        </p:nvCxnSpPr>
        <p:spPr>
          <a:xfrm flipV="1">
            <a:off x="2987522" y="1702202"/>
            <a:ext cx="4050436" cy="1426840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E36C7ADD-DE09-4E07-A548-BBFEF5E42B97}"/>
                  </a:ext>
                </a:extLst>
              </p:cNvPr>
              <p:cNvSpPr txBox="1"/>
              <p:nvPr/>
            </p:nvSpPr>
            <p:spPr>
              <a:xfrm>
                <a:off x="4977975" y="2772168"/>
                <a:ext cx="390300" cy="3877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kumimoji="1" lang="ja-JP" alt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E36C7ADD-DE09-4E07-A548-BBFEF5E42B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7975" y="2772168"/>
                <a:ext cx="390300" cy="387798"/>
              </a:xfrm>
              <a:prstGeom prst="rect">
                <a:avLst/>
              </a:prstGeom>
              <a:blipFill>
                <a:blip r:embed="rId3"/>
                <a:stretch>
                  <a:fillRect r="-1718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373241B5-5D4E-4E80-9524-9D2C57199FBB}"/>
                  </a:ext>
                </a:extLst>
              </p:cNvPr>
              <p:cNvSpPr txBox="1"/>
              <p:nvPr/>
            </p:nvSpPr>
            <p:spPr>
              <a:xfrm>
                <a:off x="4587675" y="1826440"/>
                <a:ext cx="390300" cy="3877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kumimoji="1" lang="ja-JP" alt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373241B5-5D4E-4E80-9524-9D2C57199F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675" y="1826440"/>
                <a:ext cx="390300" cy="3877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659BCAB-F271-45FF-9106-F3B66F71BD02}"/>
                  </a:ext>
                </a:extLst>
              </p:cNvPr>
              <p:cNvSpPr txBox="1"/>
              <p:nvPr/>
            </p:nvSpPr>
            <p:spPr>
              <a:xfrm>
                <a:off x="2526167" y="3044138"/>
                <a:ext cx="596958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kumimoji="1" lang="en-US" altLang="ja-JP" sz="28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oMath>
                  </m:oMathPara>
                </a14:m>
                <a:endParaRPr kumimoji="1" lang="ja-JP" alt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659BCAB-F271-45FF-9106-F3B66F71BD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6167" y="3044138"/>
                <a:ext cx="596958" cy="4801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CD45EF3-F633-4017-9BBE-AD9AB45EF91D}"/>
                  </a:ext>
                </a:extLst>
              </p:cNvPr>
              <p:cNvSpPr txBox="1"/>
              <p:nvPr/>
            </p:nvSpPr>
            <p:spPr>
              <a:xfrm>
                <a:off x="6912372" y="1484158"/>
                <a:ext cx="596958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kumimoji="1" lang="en-US" altLang="ja-JP" sz="28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oMath>
                  </m:oMathPara>
                </a14:m>
                <a:endParaRPr kumimoji="1" lang="ja-JP" alt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CD45EF3-F633-4017-9BBE-AD9AB45EF9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372" y="1484158"/>
                <a:ext cx="596958" cy="4801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8741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12"/>
          <p:cNvSpPr txBox="1">
            <a:spLocks/>
          </p:cNvSpPr>
          <p:nvPr/>
        </p:nvSpPr>
        <p:spPr>
          <a:xfrm>
            <a:off x="1745836" y="3302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Meiryo UI" pitchFamily="34" charset="-128"/>
                <a:ea typeface="Meiryo UI" pitchFamily="34" charset="-128"/>
                <a:cs typeface="Meiryo UI" pitchFamily="34" charset="-128"/>
              </a:rPr>
              <a:t>ベクトルの加法</a:t>
            </a:r>
            <a:endParaRPr kumimoji="1" lang="ja-JP" sz="3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208F9EF-93A1-4066-9A72-C031D6C76AD9}"/>
                  </a:ext>
                </a:extLst>
              </p:cNvPr>
              <p:cNvSpPr txBox="1"/>
              <p:nvPr/>
            </p:nvSpPr>
            <p:spPr>
              <a:xfrm>
                <a:off x="1743799" y="1910795"/>
                <a:ext cx="10101035" cy="5355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en-US" altLang="ja-JP" sz="32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kumimoji="1" lang="en-US" altLang="ja-JP" sz="32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AB</m:t>
                          </m:r>
                        </m:e>
                      </m:acc>
                      <m:r>
                        <a:rPr kumimoji="1" lang="en-US" altLang="ja-JP" sz="32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kumimoji="1" lang="en-US" altLang="ja-JP" sz="32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kumimoji="1" lang="en-US" altLang="ja-JP" sz="32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BC</m:t>
                          </m:r>
                        </m:e>
                      </m:acc>
                      <m:r>
                        <a:rPr kumimoji="1" lang="en-US" altLang="ja-JP" sz="32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kumimoji="1" lang="en-US" altLang="ja-JP" sz="32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kumimoji="1" lang="en-US" altLang="ja-JP" sz="32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CA</m:t>
                          </m:r>
                        </m:e>
                      </m:acc>
                      <m:r>
                        <a:rPr kumimoji="1" lang="en-US" altLang="ja-JP" sz="32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kumimoji="1" lang="en-US" altLang="ja-JP" sz="32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kumimoji="1" lang="en-US" altLang="ja-JP" sz="32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kumimoji="1" lang="en-US" altLang="ja-JP" sz="32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AB</m:t>
                              </m:r>
                            </m:e>
                          </m:acc>
                          <m:r>
                            <a:rPr kumimoji="1" lang="en-US" altLang="ja-JP" sz="32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acc>
                            <m:accPr>
                              <m:chr m:val="⃗"/>
                              <m:ctrlPr>
                                <a:rPr kumimoji="1" lang="en-US" altLang="ja-JP" sz="32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kumimoji="1" lang="en-US" altLang="ja-JP" sz="32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BC</m:t>
                              </m:r>
                            </m:e>
                          </m:acc>
                        </m:e>
                      </m:d>
                      <m:r>
                        <a:rPr kumimoji="1" lang="en-US" altLang="ja-JP" sz="32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kumimoji="1" lang="en-US" altLang="ja-JP" sz="32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kumimoji="1" lang="en-US" altLang="ja-JP" sz="32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CA</m:t>
                          </m:r>
                        </m:e>
                      </m:acc>
                      <m:r>
                        <a:rPr kumimoji="1" lang="en-US" altLang="ja-JP" sz="32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kumimoji="1" lang="en-US" altLang="ja-JP" sz="32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kumimoji="1" lang="en-US" altLang="ja-JP" sz="32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AC</m:t>
                          </m:r>
                        </m:e>
                      </m:acc>
                      <m:r>
                        <a:rPr kumimoji="1" lang="en-US" altLang="ja-JP" sz="32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kumimoji="1" lang="en-US" altLang="ja-JP" sz="32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kumimoji="1" lang="en-US" altLang="ja-JP" sz="32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CA</m:t>
                          </m:r>
                        </m:e>
                      </m:acc>
                      <m:r>
                        <a:rPr kumimoji="1" lang="en-US" altLang="ja-JP" sz="32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kumimoji="1" lang="en-US" altLang="ja-JP" sz="32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kumimoji="1" lang="en-US" altLang="ja-JP" sz="32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AA</m:t>
                          </m:r>
                        </m:e>
                      </m:acc>
                      <m:r>
                        <a:rPr kumimoji="1" lang="en-US" altLang="ja-JP" sz="32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kumimoji="1" lang="en-US" altLang="ja-JP" sz="32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32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acc>
                    </m:oMath>
                  </m:oMathPara>
                </a14:m>
                <a:endParaRPr kumimoji="1" lang="ja-JP" altLang="en-US" sz="32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208F9EF-93A1-4066-9A72-C031D6C76A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799" y="1910795"/>
                <a:ext cx="10101035" cy="535531"/>
              </a:xfrm>
              <a:prstGeom prst="rect">
                <a:avLst/>
              </a:prstGeom>
              <a:blipFill>
                <a:blip r:embed="rId2"/>
                <a:stretch>
                  <a:fillRect t="-1136" b="-113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C82B9FE-CB42-41CA-A542-4E46F143E449}"/>
                  </a:ext>
                </a:extLst>
              </p:cNvPr>
              <p:cNvSpPr txBox="1"/>
              <p:nvPr/>
            </p:nvSpPr>
            <p:spPr>
              <a:xfrm>
                <a:off x="1743799" y="3431507"/>
                <a:ext cx="7669086" cy="5000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en-US" altLang="ja-JP" sz="32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kumimoji="1" lang="en-US" altLang="ja-JP" sz="32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AB</m:t>
                          </m:r>
                        </m:e>
                      </m:acc>
                      <m:r>
                        <a:rPr kumimoji="1" lang="en-US" altLang="ja-JP" sz="32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kumimoji="1" lang="en-US" altLang="ja-JP" sz="32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kumimoji="1" lang="en-US" altLang="ja-JP" sz="32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BC</m:t>
                          </m:r>
                        </m:e>
                      </m:acc>
                      <m:r>
                        <a:rPr kumimoji="1" lang="en-US" altLang="ja-JP" sz="32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kumimoji="1" lang="en-US" altLang="ja-JP" sz="32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kumimoji="1" lang="en-US" altLang="ja-JP" sz="32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CD</m:t>
                          </m:r>
                        </m:e>
                      </m:acc>
                      <m:r>
                        <a:rPr kumimoji="1" lang="en-US" altLang="ja-JP" sz="32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kumimoji="1" lang="en-US" altLang="ja-JP" sz="32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kumimoji="1" lang="en-US" altLang="ja-JP" sz="32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DA</m:t>
                          </m:r>
                        </m:e>
                      </m:acc>
                      <m:r>
                        <a:rPr kumimoji="1" lang="en-US" altLang="ja-JP" sz="32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kumimoji="1" lang="en-US" altLang="ja-JP" sz="32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kumimoji="1" lang="en-US" altLang="ja-JP" sz="32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AC</m:t>
                          </m:r>
                        </m:e>
                      </m:acc>
                      <m:r>
                        <a:rPr kumimoji="1" lang="en-US" altLang="ja-JP" sz="32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kumimoji="1" lang="en-US" altLang="ja-JP" sz="32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kumimoji="1" lang="en-US" altLang="ja-JP" sz="32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CA</m:t>
                          </m:r>
                        </m:e>
                      </m:acc>
                      <m:r>
                        <a:rPr kumimoji="1" lang="en-US" altLang="ja-JP" sz="32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kumimoji="1" lang="en-US" altLang="ja-JP" sz="32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kumimoji="1" lang="en-US" altLang="ja-JP" sz="32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AA</m:t>
                          </m:r>
                        </m:e>
                      </m:acc>
                      <m:r>
                        <a:rPr kumimoji="1" lang="en-US" altLang="ja-JP" sz="32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kumimoji="1" lang="en-US" altLang="ja-JP" sz="32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32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acc>
                    </m:oMath>
                  </m:oMathPara>
                </a14:m>
                <a:endParaRPr kumimoji="1" lang="ja-JP" altLang="en-US" sz="32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C82B9FE-CB42-41CA-A542-4E46F143E4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799" y="3431507"/>
                <a:ext cx="7669086" cy="500009"/>
              </a:xfrm>
              <a:prstGeom prst="rect">
                <a:avLst/>
              </a:prstGeom>
              <a:blipFill>
                <a:blip r:embed="rId3"/>
                <a:stretch>
                  <a:fillRect t="-122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70CA101-5B53-41AE-A86F-539A54E5D4A9}"/>
                  </a:ext>
                </a:extLst>
              </p:cNvPr>
              <p:cNvSpPr txBox="1"/>
              <p:nvPr/>
            </p:nvSpPr>
            <p:spPr>
              <a:xfrm>
                <a:off x="1743799" y="2676480"/>
                <a:ext cx="5977213" cy="5000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en-US" altLang="ja-JP" sz="32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kumimoji="1" lang="en-US" altLang="ja-JP" sz="32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AB</m:t>
                          </m:r>
                        </m:e>
                      </m:acc>
                      <m:r>
                        <a:rPr kumimoji="1" lang="en-US" altLang="ja-JP" sz="32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kumimoji="1" lang="en-US" altLang="ja-JP" sz="32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kumimoji="1" lang="en-US" altLang="ja-JP" sz="32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BC</m:t>
                          </m:r>
                        </m:e>
                      </m:acc>
                      <m:r>
                        <a:rPr kumimoji="1" lang="en-US" altLang="ja-JP" sz="32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kumimoji="1" lang="en-US" altLang="ja-JP" sz="32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kumimoji="1" lang="en-US" altLang="ja-JP" sz="32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CD</m:t>
                          </m:r>
                        </m:e>
                      </m:acc>
                      <m:r>
                        <a:rPr kumimoji="1" lang="en-US" altLang="ja-JP" sz="32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kumimoji="1" lang="en-US" altLang="ja-JP" sz="32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kumimoji="1" lang="en-US" altLang="ja-JP" sz="32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AC</m:t>
                          </m:r>
                        </m:e>
                      </m:acc>
                      <m:r>
                        <a:rPr kumimoji="1" lang="en-US" altLang="ja-JP" sz="32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kumimoji="1" lang="en-US" altLang="ja-JP" sz="32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kumimoji="1" lang="en-US" altLang="ja-JP" sz="32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CD</m:t>
                          </m:r>
                        </m:e>
                      </m:acc>
                      <m:r>
                        <a:rPr kumimoji="1" lang="en-US" altLang="ja-JP" sz="32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kumimoji="1" lang="en-US" altLang="ja-JP" sz="32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kumimoji="1" lang="en-US" altLang="ja-JP" sz="32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AD</m:t>
                          </m:r>
                        </m:e>
                      </m:acc>
                    </m:oMath>
                  </m:oMathPara>
                </a14:m>
                <a:endParaRPr kumimoji="1" lang="ja-JP" altLang="en-US" sz="32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70CA101-5B53-41AE-A86F-539A54E5D4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799" y="2676480"/>
                <a:ext cx="5977213" cy="500009"/>
              </a:xfrm>
              <a:prstGeom prst="rect">
                <a:avLst/>
              </a:prstGeom>
              <a:blipFill>
                <a:blip r:embed="rId4"/>
                <a:stretch>
                  <a:fillRect t="-122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042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871F16D-2915-41F5-9689-3399D64C84D8}"/>
                  </a:ext>
                </a:extLst>
              </p:cNvPr>
              <p:cNvSpPr txBox="1"/>
              <p:nvPr/>
            </p:nvSpPr>
            <p:spPr>
              <a:xfrm>
                <a:off x="2404599" y="2620191"/>
                <a:ext cx="650691" cy="4451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kumimoji="1" lang="ja-JP" alt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871F16D-2915-41F5-9689-3399D64C84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4599" y="2620191"/>
                <a:ext cx="650691" cy="44512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795C7A9E-76BB-4A1D-9225-9A7AC5C553C4}"/>
              </a:ext>
            </a:extLst>
          </p:cNvPr>
          <p:cNvSpPr/>
          <p:nvPr/>
        </p:nvSpPr>
        <p:spPr>
          <a:xfrm>
            <a:off x="2501099" y="2747576"/>
            <a:ext cx="259533" cy="222561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タイトル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kumimoji="1" lang="ja-JP" altLang="en-US" dirty="0">
                    <a:solidFill>
                      <a:schemeClr val="tx2"/>
                    </a:solidFill>
                  </a:rPr>
                  <a:t>ベクトルの減法</a:t>
                </a:r>
                <a:r>
                  <a:rPr kumimoji="1" lang="ja-JP" altLang="en-US" dirty="0"/>
                  <a:t>　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altLang="ja-JP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ja-JP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en-US" altLang="ja-JP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en-US" altLang="ja-JP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ja-JP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endParaRPr kumimoji="1" lang="ja-JP" dirty="0"/>
              </a:p>
            </p:txBody>
          </p:sp>
        </mc:Choice>
        <mc:Fallback xmlns="">
          <p:sp>
            <p:nvSpPr>
              <p:cNvPr id="2" name="タイトル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 l="-1869" b="-1764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線矢印コネクタ 3"/>
          <p:cNvCxnSpPr/>
          <p:nvPr/>
        </p:nvCxnSpPr>
        <p:spPr>
          <a:xfrm>
            <a:off x="1879570" y="4214818"/>
            <a:ext cx="3429024" cy="1588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rot="5400000" flipH="1" flipV="1">
            <a:off x="1843851" y="2035959"/>
            <a:ext cx="2214578" cy="2143140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7666048" y="2428868"/>
            <a:ext cx="184731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endParaRPr kumimoji="1" lang="en-US" altLang="ja-JP" sz="2800" dirty="0"/>
          </a:p>
        </p:txBody>
      </p:sp>
      <p:cxnSp>
        <p:nvCxnSpPr>
          <p:cNvPr id="16" name="直線矢印コネクタ 15"/>
          <p:cNvCxnSpPr/>
          <p:nvPr/>
        </p:nvCxnSpPr>
        <p:spPr>
          <a:xfrm rot="16200000" flipH="1">
            <a:off x="1415223" y="4679165"/>
            <a:ext cx="2214578" cy="1285884"/>
          </a:xfrm>
          <a:prstGeom prst="straightConnector1">
            <a:avLst/>
          </a:prstGeom>
          <a:ln w="38100">
            <a:solidFill>
              <a:srgbClr val="FF0000"/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コンテンツ プレースホルダー 13"/>
          <p:cNvSpPr txBox="1">
            <a:spLocks/>
          </p:cNvSpPr>
          <p:nvPr/>
        </p:nvSpPr>
        <p:spPr>
          <a:xfrm>
            <a:off x="5522908" y="1928802"/>
            <a:ext cx="6215106" cy="1357322"/>
          </a:xfrm>
          <a:prstGeom prst="rect">
            <a:avLst/>
          </a:prstGeom>
        </p:spPr>
        <p:txBody>
          <a:bodyPr/>
          <a:lstStyle/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Meiryo UI" pitchFamily="34" charset="-128"/>
                <a:ea typeface="Meiryo UI" pitchFamily="34" charset="-128"/>
                <a:cs typeface="Meiryo UI" pitchFamily="34" charset="-128"/>
              </a:rPr>
              <a:t>①</a:t>
            </a:r>
            <a:r>
              <a:rPr kumimoji="1" lang="ja-JP" altLang="en-US" sz="2800" b="0" i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Meiryo UI" pitchFamily="34" charset="-128"/>
                <a:ea typeface="Meiryo UI" pitchFamily="34" charset="-128"/>
                <a:cs typeface="Meiryo UI" pitchFamily="34" charset="-128"/>
              </a:rPr>
              <a:t> </a:t>
            </a:r>
            <a:r>
              <a:rPr kumimoji="1" lang="en-US" altLang="ja-JP" sz="2800" b="0" i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Meiryo UI" pitchFamily="34" charset="-128"/>
                <a:ea typeface="Meiryo UI" pitchFamily="34" charset="-128"/>
                <a:cs typeface="Meiryo UI" pitchFamily="34" charset="-128"/>
              </a:rPr>
              <a:t>2</a:t>
            </a:r>
            <a:r>
              <a:rPr kumimoji="1" lang="ja-JP" altLang="en-US" sz="2800" b="0" i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Meiryo UI" pitchFamily="34" charset="-128"/>
                <a:ea typeface="Meiryo UI" pitchFamily="34" charset="-128"/>
                <a:cs typeface="Meiryo UI" pitchFamily="34" charset="-128"/>
              </a:rPr>
              <a:t>番目のベクトルの向きを逆にし、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Meiryo UI" pitchFamily="34" charset="-128"/>
                <a:ea typeface="Meiryo UI" pitchFamily="34" charset="-128"/>
                <a:cs typeface="Meiryo UI" pitchFamily="34" charset="-128"/>
              </a:rPr>
              <a:t>1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Meiryo UI" pitchFamily="34" charset="-128"/>
                <a:ea typeface="Meiryo UI" pitchFamily="34" charset="-128"/>
                <a:cs typeface="Meiryo UI" pitchFamily="34" charset="-128"/>
              </a:rPr>
              <a:t>番目のベクトルの終点に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Meiryo UI" pitchFamily="34" charset="-128"/>
                <a:ea typeface="Meiryo UI" pitchFamily="34" charset="-128"/>
                <a:cs typeface="Meiryo UI" pitchFamily="34" charset="-128"/>
              </a:rPr>
              <a:t>2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Meiryo UI" pitchFamily="34" charset="-128"/>
                <a:ea typeface="Meiryo UI" pitchFamily="34" charset="-128"/>
                <a:cs typeface="Meiryo UI" pitchFamily="34" charset="-128"/>
              </a:rPr>
              <a:t>番目のベクトルの始点を移動する。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594346" y="4500570"/>
            <a:ext cx="5715040" cy="1255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0" indent="-514350">
              <a:lnSpc>
                <a:spcPct val="90000"/>
              </a:lnSpc>
            </a:pPr>
            <a:r>
              <a:rPr kumimoji="1" lang="ja-JP" altLang="en-US" sz="2800" dirty="0">
                <a:solidFill>
                  <a:schemeClr val="tx2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② </a:t>
            </a:r>
            <a:r>
              <a:rPr kumimoji="1" lang="en-US" altLang="ja-JP" sz="2800" dirty="0">
                <a:solidFill>
                  <a:schemeClr val="tx2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1</a:t>
            </a:r>
            <a:r>
              <a:rPr kumimoji="1" lang="ja-JP" altLang="en-US" sz="2800" dirty="0">
                <a:solidFill>
                  <a:schemeClr val="tx2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番目のベクトルの始点と</a:t>
            </a:r>
            <a:r>
              <a:rPr kumimoji="1" lang="en-US" altLang="ja-JP" sz="2800" dirty="0">
                <a:solidFill>
                  <a:schemeClr val="tx2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2</a:t>
            </a:r>
            <a:r>
              <a:rPr kumimoji="1" lang="ja-JP" altLang="en-US" sz="2800" dirty="0">
                <a:solidFill>
                  <a:schemeClr val="tx2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番目のベクトルの終点を結んだ</a:t>
            </a:r>
            <a:endParaRPr kumimoji="1" lang="en-US" altLang="ja-JP" sz="2800" dirty="0">
              <a:solidFill>
                <a:schemeClr val="tx2"/>
              </a:solidFill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lvl="0">
              <a:lnSpc>
                <a:spcPct val="90000"/>
              </a:lnSpc>
            </a:pPr>
            <a:r>
              <a:rPr kumimoji="1" lang="ja-JP" altLang="en-US" sz="2800" dirty="0">
                <a:solidFill>
                  <a:schemeClr val="tx2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　 ベクトルが差のベクトルになる。</a:t>
            </a:r>
            <a:endParaRPr kumimoji="1" lang="ja-JP" altLang="en-US" sz="2800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1614924-0E19-475D-BC44-66839357ABF1}"/>
                  </a:ext>
                </a:extLst>
              </p:cNvPr>
              <p:cNvSpPr txBox="1"/>
              <p:nvPr/>
            </p:nvSpPr>
            <p:spPr>
              <a:xfrm>
                <a:off x="1481717" y="5279891"/>
                <a:ext cx="1019382" cy="4451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kumimoji="1" lang="en-US" altLang="ja-JP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kumimoji="1" lang="ja-JP" alt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1614924-0E19-475D-BC44-66839357AB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1717" y="5279891"/>
                <a:ext cx="1019382" cy="44512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0E016DF-13CB-439D-B781-6A99908AEEC6}"/>
                  </a:ext>
                </a:extLst>
              </p:cNvPr>
              <p:cNvSpPr txBox="1"/>
              <p:nvPr/>
            </p:nvSpPr>
            <p:spPr>
              <a:xfrm>
                <a:off x="3398932" y="4265338"/>
                <a:ext cx="390300" cy="3877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kumimoji="1" lang="ja-JP" alt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0E016DF-13CB-439D-B781-6A99908AEE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8932" y="4265338"/>
                <a:ext cx="390300" cy="3877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1786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1589E-7 7.40741E-7 L 0.0926 0.34097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00" y="1700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35999E-6 -2.59259E-6 L 0.08986 0.33519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93" y="16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3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タイトル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kumimoji="1" lang="ja-JP" altLang="en-US" dirty="0">
                    <a:solidFill>
                      <a:schemeClr val="tx2"/>
                    </a:solidFill>
                  </a:rPr>
                  <a:t>ベクトルの減法　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altLang="ja-JP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ja-JP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en-US" altLang="ja-JP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en-US" altLang="ja-JP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ja-JP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endParaRPr kumimoji="1" lang="ja-JP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" name="タイトル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869" b="-1764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線矢印コネクタ 3"/>
          <p:cNvCxnSpPr/>
          <p:nvPr/>
        </p:nvCxnSpPr>
        <p:spPr>
          <a:xfrm>
            <a:off x="1879570" y="4214818"/>
            <a:ext cx="3429024" cy="1588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rot="5400000" flipH="1" flipV="1">
            <a:off x="1843851" y="2035959"/>
            <a:ext cx="2214578" cy="2143140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7666048" y="2428868"/>
            <a:ext cx="184731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endParaRPr kumimoji="1" lang="en-US" altLang="ja-JP" sz="2800" dirty="0"/>
          </a:p>
        </p:txBody>
      </p:sp>
      <p:sp>
        <p:nvSpPr>
          <p:cNvPr id="13" name="コンテンツ プレースホルダー 13"/>
          <p:cNvSpPr txBox="1">
            <a:spLocks/>
          </p:cNvSpPr>
          <p:nvPr/>
        </p:nvSpPr>
        <p:spPr>
          <a:xfrm>
            <a:off x="1236628" y="5000636"/>
            <a:ext cx="10715700" cy="928694"/>
          </a:xfrm>
          <a:prstGeom prst="rect">
            <a:avLst/>
          </a:prstGeom>
        </p:spPr>
        <p:txBody>
          <a:bodyPr/>
          <a:lstStyle/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itchFamily="34" charset="-128"/>
                <a:ea typeface="Meiryo UI" pitchFamily="34" charset="-128"/>
                <a:cs typeface="Meiryo UI" pitchFamily="34" charset="-128"/>
              </a:rPr>
              <a:t>①</a:t>
            </a:r>
            <a:r>
              <a:rPr kumimoji="1" lang="ja-JP" altLang="en-US" sz="2800" b="0" i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Meiryo UI" pitchFamily="34" charset="-128"/>
                <a:ea typeface="Meiryo UI" pitchFamily="34" charset="-128"/>
                <a:cs typeface="Meiryo UI" pitchFamily="34" charset="-128"/>
              </a:rPr>
              <a:t>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Meiryo UI" pitchFamily="34" charset="-128"/>
                <a:ea typeface="Meiryo UI" pitchFamily="34" charset="-128"/>
                <a:cs typeface="Meiryo UI" pitchFamily="34" charset="-128"/>
              </a:rPr>
              <a:t>2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Meiryo UI" pitchFamily="34" charset="-128"/>
                <a:ea typeface="Meiryo UI" pitchFamily="34" charset="-128"/>
                <a:cs typeface="Meiryo UI" pitchFamily="34" charset="-128"/>
              </a:rPr>
              <a:t>番目のベクトルの終点から、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Meiryo UI" pitchFamily="34" charset="-128"/>
                <a:ea typeface="Meiryo UI" pitchFamily="34" charset="-128"/>
                <a:cs typeface="Meiryo UI" pitchFamily="34" charset="-128"/>
              </a:rPr>
              <a:t>1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Meiryo UI" pitchFamily="34" charset="-128"/>
                <a:ea typeface="Meiryo UI" pitchFamily="34" charset="-128"/>
                <a:cs typeface="Meiryo UI" pitchFamily="34" charset="-128"/>
              </a:rPr>
              <a:t>番目の</a:t>
            </a:r>
            <a:r>
              <a:rPr kumimoji="1" lang="ja-JP" altLang="en-US" sz="2800" dirty="0">
                <a:solidFill>
                  <a:schemeClr val="tx2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ベクトルの終点を結んだベクトルが差のベクトルとなる。</a:t>
            </a:r>
            <a:endParaRPr kumimoji="1" lang="en-US" altLang="ja-JP" sz="2800" dirty="0">
              <a:solidFill>
                <a:schemeClr val="tx2"/>
              </a:solidFill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cxnSp>
        <p:nvCxnSpPr>
          <p:cNvPr id="16" name="直線矢印コネクタ 15"/>
          <p:cNvCxnSpPr/>
          <p:nvPr/>
        </p:nvCxnSpPr>
        <p:spPr>
          <a:xfrm rot="16200000" flipH="1">
            <a:off x="1415223" y="4679165"/>
            <a:ext cx="2214578" cy="1285884"/>
          </a:xfrm>
          <a:prstGeom prst="straightConnector1">
            <a:avLst/>
          </a:prstGeom>
          <a:ln w="38100">
            <a:solidFill>
              <a:srgbClr val="FF0000"/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CEEC849-74CD-4B55-B0E3-7635B5858A4D}"/>
                  </a:ext>
                </a:extLst>
              </p:cNvPr>
              <p:cNvSpPr txBox="1"/>
              <p:nvPr/>
            </p:nvSpPr>
            <p:spPr>
              <a:xfrm>
                <a:off x="4640825" y="2686438"/>
                <a:ext cx="1019382" cy="4451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kumimoji="1" lang="en-US" altLang="ja-JP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kumimoji="1" lang="ja-JP" alt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CEEC849-74CD-4B55-B0E3-7635B5858A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0825" y="2686438"/>
                <a:ext cx="1019382" cy="44512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2EE14BE-27E0-4039-92DE-5720356D63CD}"/>
                  </a:ext>
                </a:extLst>
              </p:cNvPr>
              <p:cNvSpPr txBox="1"/>
              <p:nvPr/>
            </p:nvSpPr>
            <p:spPr>
              <a:xfrm>
                <a:off x="3398932" y="4270952"/>
                <a:ext cx="390300" cy="3877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kumimoji="1" lang="ja-JP" alt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2EE14BE-27E0-4039-92DE-5720356D63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8932" y="4270952"/>
                <a:ext cx="390300" cy="3877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7ADC370-2473-4CB1-8608-88C26C43ABD8}"/>
                  </a:ext>
                </a:extLst>
              </p:cNvPr>
              <p:cNvSpPr txBox="1"/>
              <p:nvPr/>
            </p:nvSpPr>
            <p:spPr>
              <a:xfrm>
                <a:off x="2535760" y="2767854"/>
                <a:ext cx="390300" cy="44512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kumimoji="1" lang="ja-JP" alt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7ADC370-2473-4CB1-8608-88C26C43AB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5760" y="2767854"/>
                <a:ext cx="390300" cy="44512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コンテンツ プレースホルダー 13">
                <a:extLst>
                  <a:ext uri="{FF2B5EF4-FFF2-40B4-BE49-F238E27FC236}">
                    <a16:creationId xmlns:a16="http://schemas.microsoft.com/office/drawing/2014/main" id="{16B07C27-E880-40D1-B4A2-6803315678B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94588" y="1759523"/>
                <a:ext cx="4896544" cy="3032865"/>
              </a:xfrm>
              <a:prstGeom prst="rect">
                <a:avLst/>
              </a:prstGeom>
            </p:spPr>
            <p:txBody>
              <a:bodyPr/>
              <a:lstStyle/>
              <a:p>
                <a:pPr marL="514350" marR="0" lvl="0" indent="-514350" algn="l" defTabSz="914400" rtl="0" eaLnBrk="1" fontAlgn="auto" latinLnBrk="0" hangingPunct="1">
                  <a:lnSpc>
                    <a:spcPct val="90000"/>
                  </a:lnSpc>
                  <a:spcBef>
                    <a:spcPts val="140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𝑎</m:t>
                        </m:r>
                      </m:e>
                    </m:acc>
                    <m:r>
                      <a:rPr kumimoji="1" lang="en-US" altLang="ja-JP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−</m:t>
                    </m:r>
                    <m:acc>
                      <m:accPr>
                        <m:chr m:val="⃗"/>
                        <m:ctrlP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𝑏</m:t>
                        </m:r>
                      </m:e>
                    </m:acc>
                  </m:oMath>
                </a14:m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 のいろいろなかき方</a:t>
                </a:r>
                <a:endPara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Meiryo UI" pitchFamily="34" charset="-128"/>
                  <a:ea typeface="Meiryo UI" pitchFamily="34" charset="-128"/>
                  <a:cs typeface="Meiryo UI" pitchFamily="34" charset="-128"/>
                </a:endParaRPr>
              </a:p>
              <a:p>
                <a:pPr marL="514350" marR="0" lvl="0" indent="-514350" algn="l" defTabSz="914400" rtl="0" eaLnBrk="1" fontAlgn="auto" latinLnBrk="0" hangingPunct="1">
                  <a:lnSpc>
                    <a:spcPct val="90000"/>
                  </a:lnSpc>
                  <a:spcBef>
                    <a:spcPts val="140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𝑎</m:t>
                        </m:r>
                      </m:e>
                    </m:acc>
                    <m:r>
                      <a:rPr kumimoji="1" lang="en-US" altLang="ja-JP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−</m:t>
                    </m:r>
                    <m:acc>
                      <m:accPr>
                        <m:chr m:val="⃗"/>
                        <m:ctrlP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𝑏</m:t>
                        </m:r>
                      </m:e>
                    </m:acc>
                  </m:oMath>
                </a14:m>
                <a:endPara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Meiryo UI" pitchFamily="34" charset="-128"/>
                  <a:ea typeface="Meiryo UI" pitchFamily="34" charset="-128"/>
                  <a:cs typeface="Meiryo UI" pitchFamily="34" charset="-128"/>
                </a:endParaRPr>
              </a:p>
              <a:p>
                <a:pPr marL="514350" marR="0" lvl="0" indent="-514350" algn="l" defTabSz="914400" rtl="0" eaLnBrk="1" fontAlgn="auto" latinLnBrk="0" hangingPunct="1">
                  <a:lnSpc>
                    <a:spcPct val="90000"/>
                  </a:lnSpc>
                  <a:spcBef>
                    <a:spcPts val="140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𝑎</m:t>
                        </m:r>
                      </m:e>
                    </m:acc>
                    <m:r>
                      <a:rPr kumimoji="1" lang="en-US" altLang="ja-JP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+</m:t>
                    </m:r>
                    <m:d>
                      <m:dPr>
                        <m:ctrlP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dPr>
                      <m:e>
                        <m: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−</m:t>
                        </m:r>
                        <m:acc>
                          <m:accPr>
                            <m:chr m:val="⃗"/>
                            <m:ctrlPr>
                              <a:rPr kumimoji="1" lang="en-US" altLang="ja-JP" sz="2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chemeClr val="tx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Meiryo UI" pitchFamily="34" charset="-128"/>
                                <a:cs typeface="Meiryo UI" pitchFamily="34" charset="-128"/>
                              </a:rPr>
                            </m:ctrlPr>
                          </m:accPr>
                          <m:e>
                            <m:r>
                              <a:rPr kumimoji="1" lang="en-US" altLang="ja-JP" sz="2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chemeClr val="tx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Meiryo UI" pitchFamily="34" charset="-128"/>
                                <a:cs typeface="Meiryo UI" pitchFamily="34" charset="-128"/>
                              </a:rPr>
                              <m:t>𝑏</m:t>
                            </m:r>
                          </m:e>
                        </m:acc>
                      </m:e>
                    </m:d>
                  </m:oMath>
                </a14:m>
                <a:endPara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Meiryo UI" pitchFamily="34" charset="-128"/>
                  <a:ea typeface="Meiryo UI" pitchFamily="34" charset="-128"/>
                  <a:cs typeface="Meiryo UI" pitchFamily="34" charset="-128"/>
                </a:endParaRPr>
              </a:p>
              <a:p>
                <a:pPr marL="514350" marR="0" lvl="0" indent="-514350" algn="l" defTabSz="914400" rtl="0" eaLnBrk="1" fontAlgn="auto" latinLnBrk="0" hangingPunct="1">
                  <a:lnSpc>
                    <a:spcPct val="90000"/>
                  </a:lnSpc>
                  <a:spcBef>
                    <a:spcPts val="140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/>
                  <a:defRPr/>
                </a:pPr>
                <a14:m>
                  <m:oMath xmlns:m="http://schemas.openxmlformats.org/officeDocument/2006/math">
                    <m:r>
                      <a:rPr kumimoji="1" lang="en-US" altLang="ja-JP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−</m:t>
                    </m:r>
                    <m:acc>
                      <m:accPr>
                        <m:chr m:val="⃗"/>
                        <m:ctrlP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𝑏</m:t>
                        </m:r>
                      </m:e>
                    </m:acc>
                    <m:r>
                      <a:rPr kumimoji="1" lang="en-US" altLang="ja-JP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Meiryo UI" pitchFamily="34" charset="-128"/>
                        <a:cs typeface="Meiryo UI" pitchFamily="34" charset="-128"/>
                      </a:rPr>
                      <m:t>+</m:t>
                    </m:r>
                    <m:acc>
                      <m:accPr>
                        <m:chr m:val="⃗"/>
                        <m:ctrlP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</m:ctrlPr>
                      </m:accPr>
                      <m:e>
                        <m: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Meiryo UI" pitchFamily="34" charset="-128"/>
                            <a:cs typeface="Meiryo UI" pitchFamily="34" charset="-128"/>
                          </a:rPr>
                          <m:t>𝑎</m:t>
                        </m:r>
                      </m:e>
                    </m:acc>
                  </m:oMath>
                </a14:m>
                <a:endPara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Meiryo UI" pitchFamily="34" charset="-128"/>
                  <a:ea typeface="Meiryo UI" pitchFamily="34" charset="-128"/>
                  <a:cs typeface="Meiryo UI" pitchFamily="34" charset="-128"/>
                </a:endParaRPr>
              </a:p>
              <a:p>
                <a:pPr marL="514350" marR="0" lvl="0" indent="-514350" algn="l" defTabSz="914400" rtl="0" eaLnBrk="1" fontAlgn="auto" latinLnBrk="0" hangingPunct="1">
                  <a:lnSpc>
                    <a:spcPct val="90000"/>
                  </a:lnSpc>
                  <a:spcBef>
                    <a:spcPts val="140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Meiryo UI" pitchFamily="34" charset="-128"/>
                    <a:ea typeface="Meiryo UI" pitchFamily="34" charset="-128"/>
                    <a:cs typeface="Meiryo UI" pitchFamily="34" charset="-128"/>
                  </a:rPr>
                  <a:t>どれもおなじことを表している。</a:t>
                </a:r>
                <a:endPara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Meiryo UI" pitchFamily="34" charset="-128"/>
                  <a:ea typeface="Meiryo UI" pitchFamily="34" charset="-128"/>
                  <a:cs typeface="Meiryo UI" pitchFamily="34" charset="-128"/>
                </a:endParaRPr>
              </a:p>
            </p:txBody>
          </p:sp>
        </mc:Choice>
        <mc:Fallback xmlns="">
          <p:sp>
            <p:nvSpPr>
              <p:cNvPr id="11" name="コンテンツ プレースホルダー 13">
                <a:extLst>
                  <a:ext uri="{FF2B5EF4-FFF2-40B4-BE49-F238E27FC236}">
                    <a16:creationId xmlns:a16="http://schemas.microsoft.com/office/drawing/2014/main" id="{16B07C27-E880-40D1-B4A2-6803315678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4588" y="1759523"/>
                <a:ext cx="4896544" cy="3032865"/>
              </a:xfrm>
              <a:prstGeom prst="rect">
                <a:avLst/>
              </a:prstGeom>
              <a:blipFill>
                <a:blip r:embed="rId6"/>
                <a:stretch>
                  <a:fillRect l="-2615" t="-2012" b="-402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1786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505 -0.31806 L 0.00105 0.00301 " pathEditMode="relative" rAng="0" ptsTypes="AA">
                                      <p:cBhvr>
                                        <p:cTn id="6" dur="2000" spd="-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00" y="16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1" grpId="0"/>
    </p:bldLst>
  </p:timing>
</p:sld>
</file>

<file path=ppt/theme/theme1.xml><?xml version="1.0" encoding="utf-8"?>
<a:theme xmlns:a="http://schemas.openxmlformats.org/drawingml/2006/main" name="TS102787947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Math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>
              <a:lumMod val="50000"/>
            </a:schemeClr>
          </a:solidFill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Math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Math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E5292F0-C5C9-4F7B-BB09-E7C460630D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TS102787947</Template>
  <TotalTime>0</TotalTime>
  <Words>1012</Words>
  <Application>Microsoft Office PowerPoint</Application>
  <PresentationFormat>Custom</PresentationFormat>
  <Paragraphs>176</Paragraphs>
  <Slides>24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Meiryo UI</vt:lpstr>
      <vt:lpstr>Arial</vt:lpstr>
      <vt:lpstr>Cambria Math</vt:lpstr>
      <vt:lpstr>Euphemia</vt:lpstr>
      <vt:lpstr>Wingdings</vt:lpstr>
      <vt:lpstr>TS102787947</vt:lpstr>
      <vt:lpstr>数式</vt:lpstr>
      <vt:lpstr>ベクトルの演算</vt:lpstr>
      <vt:lpstr>ベクトルの加法　a ⃗+b ⃗</vt:lpstr>
      <vt:lpstr>ベクトルの加法　a ⃗+b ⃗</vt:lpstr>
      <vt:lpstr>問２の解答</vt:lpstr>
      <vt:lpstr>逆ベクトルと零ベクトル</vt:lpstr>
      <vt:lpstr>逆ベクトル</vt:lpstr>
      <vt:lpstr>PowerPoint Presentation</vt:lpstr>
      <vt:lpstr>ベクトルの減法　a ⃗-b ⃗</vt:lpstr>
      <vt:lpstr>ベクトルの減法　a ⃗-b ⃗</vt:lpstr>
      <vt:lpstr>問４の解答</vt:lpstr>
      <vt:lpstr>練習２の解答</vt:lpstr>
      <vt:lpstr>ベクトルの実数倍　ka ⃗  (a ⃗≠0 ⃗)</vt:lpstr>
      <vt:lpstr>ベクトルの実数倍　ka ⃗</vt:lpstr>
      <vt:lpstr>ベクトルの実数倍　2a ⃗-b ⃗</vt:lpstr>
      <vt:lpstr>練習３の解答</vt:lpstr>
      <vt:lpstr>ベクトルの実数倍</vt:lpstr>
      <vt:lpstr>ベクトルの計算</vt:lpstr>
      <vt:lpstr>問７の解答</vt:lpstr>
      <vt:lpstr>ベクトルの平行条件　b ⃗=ka ⃗</vt:lpstr>
      <vt:lpstr>ベクトルの平行条件（a ⃗≠0 ⃗, b ⃗≠0 ⃗ のとき）</vt:lpstr>
      <vt:lpstr>PowerPoint Presentation</vt:lpstr>
      <vt:lpstr>ベクトルの分解</vt:lpstr>
      <vt:lpstr>ベクトルの分解：例</vt:lpstr>
      <vt:lpstr>練習７の解答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2014-05-26T22:57:00Z</dcterms:created>
  <dcterms:modified xsi:type="dcterms:W3CDTF">2019-01-16T00:15:03Z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TC027879479991</vt:lpwstr>
  </property>
</Properties>
</file>